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95" r:id="rId2"/>
    <p:sldId id="256" r:id="rId3"/>
    <p:sldId id="258" r:id="rId4"/>
    <p:sldId id="257" r:id="rId5"/>
    <p:sldId id="260" r:id="rId6"/>
    <p:sldId id="288" r:id="rId7"/>
    <p:sldId id="285" r:id="rId8"/>
    <p:sldId id="294" r:id="rId9"/>
    <p:sldId id="292" r:id="rId10"/>
    <p:sldId id="265" r:id="rId11"/>
    <p:sldId id="271" r:id="rId12"/>
    <p:sldId id="293" r:id="rId13"/>
    <p:sldId id="296" r:id="rId14"/>
    <p:sldId id="287" r:id="rId15"/>
    <p:sldId id="281" r:id="rId16"/>
    <p:sldId id="297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NcKcllrLSNl98dsrUgjrwBr/S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arzyna Tworek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8DD8D0-0C9C-48EB-9891-92C6140984CE}">
  <a:tblStyle styleId="{B18DD8D0-0C9C-48EB-9891-92C6140984C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4D84D4D-42A2-4B13-8D88-AF529A4BF2C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3A14B3-0216-48B4-A586-521D7297D51E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CAE094-E8B9-40D3-9C6B-18853F4BDFB8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E2426-755A-4CD9-8F49-41F2AD59934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</dgm:pt>
    <dgm:pt modelId="{D85F4E8D-FEBB-4E44-BC20-B2F6BF2E956D}">
      <dgm:prSet phldrT="[Tekst]"/>
      <dgm:spPr/>
      <dgm:t>
        <a:bodyPr/>
        <a:lstStyle/>
        <a:p>
          <a:r>
            <a:rPr lang="en-US" dirty="0"/>
            <a:t>Check your courses schedule in USOS (active directory credential)</a:t>
          </a:r>
          <a:endParaRPr lang="pl-PL" dirty="0"/>
        </a:p>
      </dgm:t>
    </dgm:pt>
    <dgm:pt modelId="{BFA676DF-DB40-4BEC-B6D6-CA365A916AF7}" type="parTrans" cxnId="{4F24937D-9C93-4086-9D6E-EE31F4CA0796}">
      <dgm:prSet/>
      <dgm:spPr/>
      <dgm:t>
        <a:bodyPr/>
        <a:lstStyle/>
        <a:p>
          <a:endParaRPr lang="pl-PL"/>
        </a:p>
      </dgm:t>
    </dgm:pt>
    <dgm:pt modelId="{24D7ADE3-8AF0-4402-9445-5E42006C0B53}" type="sibTrans" cxnId="{4F24937D-9C93-4086-9D6E-EE31F4CA0796}">
      <dgm:prSet/>
      <dgm:spPr/>
      <dgm:t>
        <a:bodyPr/>
        <a:lstStyle/>
        <a:p>
          <a:endParaRPr lang="pl-PL"/>
        </a:p>
      </dgm:t>
    </dgm:pt>
    <dgm:pt modelId="{E7C117E2-7088-4D32-9F45-0246FBA95EA1}">
      <dgm:prSet phldrT="[Tekst]"/>
      <dgm:spPr/>
      <dgm:t>
        <a:bodyPr/>
        <a:lstStyle/>
        <a:p>
          <a:r>
            <a:rPr lang="en-US" dirty="0"/>
            <a:t>Keep an eye on the number of your </a:t>
          </a:r>
          <a:r>
            <a:rPr lang="pl-PL" dirty="0" err="1"/>
            <a:t>diploma</a:t>
          </a:r>
          <a:r>
            <a:rPr lang="pl-PL" dirty="0"/>
            <a:t> </a:t>
          </a:r>
          <a:r>
            <a:rPr lang="pl-PL" dirty="0" err="1"/>
            <a:t>thesis</a:t>
          </a:r>
          <a:endParaRPr lang="pl-PL" dirty="0"/>
        </a:p>
      </dgm:t>
    </dgm:pt>
    <dgm:pt modelId="{20C26F7E-4745-4F69-90C1-C89551BB01CC}" type="parTrans" cxnId="{A01202C3-69DB-4304-A1D1-2757AEA4DB1A}">
      <dgm:prSet/>
      <dgm:spPr/>
      <dgm:t>
        <a:bodyPr/>
        <a:lstStyle/>
        <a:p>
          <a:endParaRPr lang="pl-PL"/>
        </a:p>
      </dgm:t>
    </dgm:pt>
    <dgm:pt modelId="{9065A493-17E7-444B-BE0A-804210181EA6}" type="sibTrans" cxnId="{A01202C3-69DB-4304-A1D1-2757AEA4DB1A}">
      <dgm:prSet/>
      <dgm:spPr/>
      <dgm:t>
        <a:bodyPr/>
        <a:lstStyle/>
        <a:p>
          <a:endParaRPr lang="pl-PL"/>
        </a:p>
      </dgm:t>
    </dgm:pt>
    <dgm:pt modelId="{492CA24C-0F06-4AFB-93FA-1C2E52376D64}">
      <dgm:prSet phldrT="[Tekst]"/>
      <dgm:spPr/>
      <dgm:t>
        <a:bodyPr/>
        <a:lstStyle/>
        <a:p>
          <a:r>
            <a:rPr lang="en-US" dirty="0"/>
            <a:t>Keep an eye on reporting your absences (TETA)</a:t>
          </a:r>
          <a:endParaRPr lang="pl-PL" dirty="0"/>
        </a:p>
      </dgm:t>
    </dgm:pt>
    <dgm:pt modelId="{37D77470-A2C3-4C8D-AB8C-01BA16D7F659}" type="parTrans" cxnId="{E5B2881D-C4E6-4C6D-9982-95C67703D465}">
      <dgm:prSet/>
      <dgm:spPr/>
      <dgm:t>
        <a:bodyPr/>
        <a:lstStyle/>
        <a:p>
          <a:endParaRPr lang="pl-PL"/>
        </a:p>
      </dgm:t>
    </dgm:pt>
    <dgm:pt modelId="{1D425159-34F6-4A50-94AB-F7D35C6851DF}" type="sibTrans" cxnId="{E5B2881D-C4E6-4C6D-9982-95C67703D465}">
      <dgm:prSet/>
      <dgm:spPr/>
      <dgm:t>
        <a:bodyPr/>
        <a:lstStyle/>
        <a:p>
          <a:endParaRPr lang="pl-PL"/>
        </a:p>
      </dgm:t>
    </dgm:pt>
    <dgm:pt modelId="{BC0EBDD2-4BD9-41CB-B68C-688B84C6572B}">
      <dgm:prSet phldrT="[Tekst]"/>
      <dgm:spPr/>
      <dgm:t>
        <a:bodyPr/>
        <a:lstStyle/>
        <a:p>
          <a:r>
            <a:rPr lang="en-US" dirty="0"/>
            <a:t>Report class collisions</a:t>
          </a:r>
          <a:r>
            <a:rPr lang="pl-PL" dirty="0"/>
            <a:t> )</a:t>
          </a:r>
          <a:r>
            <a:rPr lang="pl-PL" dirty="0" err="1"/>
            <a:t>if</a:t>
          </a:r>
          <a:r>
            <a:rPr lang="pl-PL" dirty="0"/>
            <a:t> </a:t>
          </a:r>
          <a:r>
            <a:rPr lang="pl-PL" dirty="0" err="1"/>
            <a:t>any</a:t>
          </a:r>
          <a:r>
            <a:rPr lang="pl-PL" dirty="0"/>
            <a:t>(</a:t>
          </a:r>
          <a:r>
            <a:rPr lang="en-US" dirty="0"/>
            <a:t> in classrooms and schedules</a:t>
          </a:r>
          <a:endParaRPr lang="pl-PL" dirty="0"/>
        </a:p>
      </dgm:t>
    </dgm:pt>
    <dgm:pt modelId="{D45EF81A-E415-4C01-B69C-AB76967AB83A}" type="parTrans" cxnId="{C83C1FF8-6D35-475E-8377-B24D9C0925AB}">
      <dgm:prSet/>
      <dgm:spPr/>
      <dgm:t>
        <a:bodyPr/>
        <a:lstStyle/>
        <a:p>
          <a:endParaRPr lang="pl-PL"/>
        </a:p>
      </dgm:t>
    </dgm:pt>
    <dgm:pt modelId="{696A3C24-42B8-4C49-8364-EDA8C152E51E}" type="sibTrans" cxnId="{C83C1FF8-6D35-475E-8377-B24D9C0925AB}">
      <dgm:prSet/>
      <dgm:spPr/>
      <dgm:t>
        <a:bodyPr/>
        <a:lstStyle/>
        <a:p>
          <a:endParaRPr lang="pl-PL"/>
        </a:p>
      </dgm:t>
    </dgm:pt>
    <dgm:pt modelId="{A8660B2F-6763-4BD4-A8C6-E2AC35FA68CF}">
      <dgm:prSet/>
      <dgm:spPr/>
      <dgm:t>
        <a:bodyPr/>
        <a:lstStyle/>
        <a:p>
          <a:r>
            <a:rPr lang="en-US" dirty="0"/>
            <a:t>Create subjects from USOS on </a:t>
          </a:r>
          <a:r>
            <a:rPr lang="en-US" dirty="0" err="1"/>
            <a:t>eportal.pwr.edu.p</a:t>
          </a:r>
          <a:r>
            <a:rPr lang="pl-PL" dirty="0"/>
            <a:t>l</a:t>
          </a:r>
        </a:p>
      </dgm:t>
    </dgm:pt>
    <dgm:pt modelId="{8F72EA15-FE7E-4476-AD01-02C3D1E68F80}" type="parTrans" cxnId="{B0885C47-D084-4090-B5F7-8F371BC81C30}">
      <dgm:prSet/>
      <dgm:spPr/>
      <dgm:t>
        <a:bodyPr/>
        <a:lstStyle/>
        <a:p>
          <a:endParaRPr lang="pl-PL"/>
        </a:p>
      </dgm:t>
    </dgm:pt>
    <dgm:pt modelId="{DF3BD76E-A131-42BE-9561-1F73EEEF7D6A}" type="sibTrans" cxnId="{B0885C47-D084-4090-B5F7-8F371BC81C30}">
      <dgm:prSet/>
      <dgm:spPr/>
      <dgm:t>
        <a:bodyPr/>
        <a:lstStyle/>
        <a:p>
          <a:endParaRPr lang="pl-PL"/>
        </a:p>
      </dgm:t>
    </dgm:pt>
    <dgm:pt modelId="{6CB1A93D-98AE-4F65-9640-A6F4CA142B49}">
      <dgm:prSet/>
      <dgm:spPr/>
      <dgm:t>
        <a:bodyPr/>
        <a:lstStyle/>
        <a:p>
          <a:endParaRPr lang="pl-PL" dirty="0"/>
        </a:p>
      </dgm:t>
    </dgm:pt>
    <dgm:pt modelId="{DFF4C02C-1AB2-4831-AC66-6F44E90274C5}" type="parTrans" cxnId="{60486D23-1999-45D0-9645-4BE608CCFB3C}">
      <dgm:prSet/>
      <dgm:spPr/>
      <dgm:t>
        <a:bodyPr/>
        <a:lstStyle/>
        <a:p>
          <a:endParaRPr lang="pl-PL"/>
        </a:p>
      </dgm:t>
    </dgm:pt>
    <dgm:pt modelId="{F4F7EF6E-F1E0-4519-9C4E-861DDFC94DCE}" type="sibTrans" cxnId="{60486D23-1999-45D0-9645-4BE608CCFB3C}">
      <dgm:prSet/>
      <dgm:spPr/>
      <dgm:t>
        <a:bodyPr/>
        <a:lstStyle/>
        <a:p>
          <a:endParaRPr lang="pl-PL"/>
        </a:p>
      </dgm:t>
    </dgm:pt>
    <dgm:pt modelId="{208281F4-76C6-428D-B5C2-BFF16069E8E3}" type="pres">
      <dgm:prSet presAssocID="{6EEE2426-755A-4CD9-8F49-41F2AD59934C}" presName="outerComposite" presStyleCnt="0">
        <dgm:presLayoutVars>
          <dgm:chMax val="5"/>
          <dgm:dir/>
          <dgm:resizeHandles val="exact"/>
        </dgm:presLayoutVars>
      </dgm:prSet>
      <dgm:spPr/>
    </dgm:pt>
    <dgm:pt modelId="{CFA66126-B7CF-4E67-8B06-5452378C53B8}" type="pres">
      <dgm:prSet presAssocID="{6EEE2426-755A-4CD9-8F49-41F2AD59934C}" presName="dummyMaxCanvas" presStyleCnt="0">
        <dgm:presLayoutVars/>
      </dgm:prSet>
      <dgm:spPr/>
    </dgm:pt>
    <dgm:pt modelId="{A2C2FB59-E572-46A8-962F-8ACA4441D463}" type="pres">
      <dgm:prSet presAssocID="{6EEE2426-755A-4CD9-8F49-41F2AD59934C}" presName="FiveNodes_1" presStyleLbl="node1" presStyleIdx="0" presStyleCnt="5">
        <dgm:presLayoutVars>
          <dgm:bulletEnabled val="1"/>
        </dgm:presLayoutVars>
      </dgm:prSet>
      <dgm:spPr/>
    </dgm:pt>
    <dgm:pt modelId="{6428CAAE-C8B9-4F93-8710-14F38D4BC3D4}" type="pres">
      <dgm:prSet presAssocID="{6EEE2426-755A-4CD9-8F49-41F2AD59934C}" presName="FiveNodes_2" presStyleLbl="node1" presStyleIdx="1" presStyleCnt="5">
        <dgm:presLayoutVars>
          <dgm:bulletEnabled val="1"/>
        </dgm:presLayoutVars>
      </dgm:prSet>
      <dgm:spPr/>
    </dgm:pt>
    <dgm:pt modelId="{A2A51EFB-A974-4582-9C97-7D8181AB1A02}" type="pres">
      <dgm:prSet presAssocID="{6EEE2426-755A-4CD9-8F49-41F2AD59934C}" presName="FiveNodes_3" presStyleLbl="node1" presStyleIdx="2" presStyleCnt="5">
        <dgm:presLayoutVars>
          <dgm:bulletEnabled val="1"/>
        </dgm:presLayoutVars>
      </dgm:prSet>
      <dgm:spPr/>
    </dgm:pt>
    <dgm:pt modelId="{40A07D0C-4B65-4D07-9631-4DB606714A54}" type="pres">
      <dgm:prSet presAssocID="{6EEE2426-755A-4CD9-8F49-41F2AD59934C}" presName="FiveNodes_4" presStyleLbl="node1" presStyleIdx="3" presStyleCnt="5">
        <dgm:presLayoutVars>
          <dgm:bulletEnabled val="1"/>
        </dgm:presLayoutVars>
      </dgm:prSet>
      <dgm:spPr/>
    </dgm:pt>
    <dgm:pt modelId="{91048CA0-CACB-40A1-A2D3-D5A5D4F3B430}" type="pres">
      <dgm:prSet presAssocID="{6EEE2426-755A-4CD9-8F49-41F2AD59934C}" presName="FiveNodes_5" presStyleLbl="node1" presStyleIdx="4" presStyleCnt="5">
        <dgm:presLayoutVars>
          <dgm:bulletEnabled val="1"/>
        </dgm:presLayoutVars>
      </dgm:prSet>
      <dgm:spPr/>
    </dgm:pt>
    <dgm:pt modelId="{108EE7A8-DE7B-473F-BA19-0AB5050BEB72}" type="pres">
      <dgm:prSet presAssocID="{6EEE2426-755A-4CD9-8F49-41F2AD59934C}" presName="FiveConn_1-2" presStyleLbl="fgAccFollowNode1" presStyleIdx="0" presStyleCnt="4">
        <dgm:presLayoutVars>
          <dgm:bulletEnabled val="1"/>
        </dgm:presLayoutVars>
      </dgm:prSet>
      <dgm:spPr/>
    </dgm:pt>
    <dgm:pt modelId="{DD52D62F-AD13-401C-8E02-78CCD8493DB3}" type="pres">
      <dgm:prSet presAssocID="{6EEE2426-755A-4CD9-8F49-41F2AD59934C}" presName="FiveConn_2-3" presStyleLbl="fgAccFollowNode1" presStyleIdx="1" presStyleCnt="4">
        <dgm:presLayoutVars>
          <dgm:bulletEnabled val="1"/>
        </dgm:presLayoutVars>
      </dgm:prSet>
      <dgm:spPr/>
    </dgm:pt>
    <dgm:pt modelId="{53DC16A9-AADF-4160-8533-A0D2A631017A}" type="pres">
      <dgm:prSet presAssocID="{6EEE2426-755A-4CD9-8F49-41F2AD59934C}" presName="FiveConn_3-4" presStyleLbl="fgAccFollowNode1" presStyleIdx="2" presStyleCnt="4">
        <dgm:presLayoutVars>
          <dgm:bulletEnabled val="1"/>
        </dgm:presLayoutVars>
      </dgm:prSet>
      <dgm:spPr/>
    </dgm:pt>
    <dgm:pt modelId="{E7F03920-4FA6-429A-87C5-399AD6AB5C4A}" type="pres">
      <dgm:prSet presAssocID="{6EEE2426-755A-4CD9-8F49-41F2AD59934C}" presName="FiveConn_4-5" presStyleLbl="fgAccFollowNode1" presStyleIdx="3" presStyleCnt="4">
        <dgm:presLayoutVars>
          <dgm:bulletEnabled val="1"/>
        </dgm:presLayoutVars>
      </dgm:prSet>
      <dgm:spPr/>
    </dgm:pt>
    <dgm:pt modelId="{27BCBE16-451B-4DD1-9449-B8311F9D682C}" type="pres">
      <dgm:prSet presAssocID="{6EEE2426-755A-4CD9-8F49-41F2AD59934C}" presName="FiveNodes_1_text" presStyleLbl="node1" presStyleIdx="4" presStyleCnt="5">
        <dgm:presLayoutVars>
          <dgm:bulletEnabled val="1"/>
        </dgm:presLayoutVars>
      </dgm:prSet>
      <dgm:spPr/>
    </dgm:pt>
    <dgm:pt modelId="{0E629B60-C052-4728-BF17-241806B0457B}" type="pres">
      <dgm:prSet presAssocID="{6EEE2426-755A-4CD9-8F49-41F2AD59934C}" presName="FiveNodes_2_text" presStyleLbl="node1" presStyleIdx="4" presStyleCnt="5">
        <dgm:presLayoutVars>
          <dgm:bulletEnabled val="1"/>
        </dgm:presLayoutVars>
      </dgm:prSet>
      <dgm:spPr/>
    </dgm:pt>
    <dgm:pt modelId="{C6A82774-3BE5-4890-9573-B0D9C30CF9AE}" type="pres">
      <dgm:prSet presAssocID="{6EEE2426-755A-4CD9-8F49-41F2AD59934C}" presName="FiveNodes_3_text" presStyleLbl="node1" presStyleIdx="4" presStyleCnt="5">
        <dgm:presLayoutVars>
          <dgm:bulletEnabled val="1"/>
        </dgm:presLayoutVars>
      </dgm:prSet>
      <dgm:spPr/>
    </dgm:pt>
    <dgm:pt modelId="{B51620C7-DC8D-4681-9947-2A68DEAE4604}" type="pres">
      <dgm:prSet presAssocID="{6EEE2426-755A-4CD9-8F49-41F2AD59934C}" presName="FiveNodes_4_text" presStyleLbl="node1" presStyleIdx="4" presStyleCnt="5">
        <dgm:presLayoutVars>
          <dgm:bulletEnabled val="1"/>
        </dgm:presLayoutVars>
      </dgm:prSet>
      <dgm:spPr/>
    </dgm:pt>
    <dgm:pt modelId="{69FEDD71-387D-435E-A7F4-B84D2F21701C}" type="pres">
      <dgm:prSet presAssocID="{6EEE2426-755A-4CD9-8F49-41F2AD59934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5B2881D-C4E6-4C6D-9982-95C67703D465}" srcId="{6EEE2426-755A-4CD9-8F49-41F2AD59934C}" destId="{492CA24C-0F06-4AFB-93FA-1C2E52376D64}" srcOrd="4" destOrd="0" parTransId="{37D77470-A2C3-4C8D-AB8C-01BA16D7F659}" sibTransId="{1D425159-34F6-4A50-94AB-F7D35C6851DF}"/>
    <dgm:cxn modelId="{60486D23-1999-45D0-9645-4BE608CCFB3C}" srcId="{6EEE2426-755A-4CD9-8F49-41F2AD59934C}" destId="{6CB1A93D-98AE-4F65-9640-A6F4CA142B49}" srcOrd="5" destOrd="0" parTransId="{DFF4C02C-1AB2-4831-AC66-6F44E90274C5}" sibTransId="{F4F7EF6E-F1E0-4519-9C4E-861DDFC94DCE}"/>
    <dgm:cxn modelId="{E3336444-52DC-4294-BCED-8813670F669D}" type="presOf" srcId="{DF3BD76E-A131-42BE-9561-1F73EEEF7D6A}" destId="{53DC16A9-AADF-4160-8533-A0D2A631017A}" srcOrd="0" destOrd="0" presId="urn:microsoft.com/office/officeart/2005/8/layout/vProcess5"/>
    <dgm:cxn modelId="{B0885C47-D084-4090-B5F7-8F371BC81C30}" srcId="{6EEE2426-755A-4CD9-8F49-41F2AD59934C}" destId="{A8660B2F-6763-4BD4-A8C6-E2AC35FA68CF}" srcOrd="2" destOrd="0" parTransId="{8F72EA15-FE7E-4476-AD01-02C3D1E68F80}" sibTransId="{DF3BD76E-A131-42BE-9561-1F73EEEF7D6A}"/>
    <dgm:cxn modelId="{8A17274C-E2E7-4D82-B08D-66C830445F63}" type="presOf" srcId="{6EEE2426-755A-4CD9-8F49-41F2AD59934C}" destId="{208281F4-76C6-428D-B5C2-BFF16069E8E3}" srcOrd="0" destOrd="0" presId="urn:microsoft.com/office/officeart/2005/8/layout/vProcess5"/>
    <dgm:cxn modelId="{F2062A6F-8381-43FF-9A81-904B680C4AB6}" type="presOf" srcId="{D85F4E8D-FEBB-4E44-BC20-B2F6BF2E956D}" destId="{27BCBE16-451B-4DD1-9449-B8311F9D682C}" srcOrd="1" destOrd="0" presId="urn:microsoft.com/office/officeart/2005/8/layout/vProcess5"/>
    <dgm:cxn modelId="{FCEF5D50-4733-4722-9774-A3299AFD66FA}" type="presOf" srcId="{696A3C24-42B8-4C49-8364-EDA8C152E51E}" destId="{DD52D62F-AD13-401C-8E02-78CCD8493DB3}" srcOrd="0" destOrd="0" presId="urn:microsoft.com/office/officeart/2005/8/layout/vProcess5"/>
    <dgm:cxn modelId="{4F24937D-9C93-4086-9D6E-EE31F4CA0796}" srcId="{6EEE2426-755A-4CD9-8F49-41F2AD59934C}" destId="{D85F4E8D-FEBB-4E44-BC20-B2F6BF2E956D}" srcOrd="0" destOrd="0" parTransId="{BFA676DF-DB40-4BEC-B6D6-CA365A916AF7}" sibTransId="{24D7ADE3-8AF0-4402-9445-5E42006C0B53}"/>
    <dgm:cxn modelId="{2ECF7A8E-31E3-49A4-89E3-135816CFAFB1}" type="presOf" srcId="{24D7ADE3-8AF0-4402-9445-5E42006C0B53}" destId="{108EE7A8-DE7B-473F-BA19-0AB5050BEB72}" srcOrd="0" destOrd="0" presId="urn:microsoft.com/office/officeart/2005/8/layout/vProcess5"/>
    <dgm:cxn modelId="{AE937898-E8E1-4B9C-BC96-E8E7968CFE0B}" type="presOf" srcId="{492CA24C-0F06-4AFB-93FA-1C2E52376D64}" destId="{91048CA0-CACB-40A1-A2D3-D5A5D4F3B430}" srcOrd="0" destOrd="0" presId="urn:microsoft.com/office/officeart/2005/8/layout/vProcess5"/>
    <dgm:cxn modelId="{36571E9C-A38C-40CC-89AC-F414EFAEA706}" type="presOf" srcId="{E7C117E2-7088-4D32-9F45-0246FBA95EA1}" destId="{40A07D0C-4B65-4D07-9631-4DB606714A54}" srcOrd="0" destOrd="0" presId="urn:microsoft.com/office/officeart/2005/8/layout/vProcess5"/>
    <dgm:cxn modelId="{E33B8D9C-8369-4988-B935-708E0FB72EF1}" type="presOf" srcId="{9065A493-17E7-444B-BE0A-804210181EA6}" destId="{E7F03920-4FA6-429A-87C5-399AD6AB5C4A}" srcOrd="0" destOrd="0" presId="urn:microsoft.com/office/officeart/2005/8/layout/vProcess5"/>
    <dgm:cxn modelId="{02DB1BAC-983F-4ADA-9E57-3174CFE89AFC}" type="presOf" srcId="{E7C117E2-7088-4D32-9F45-0246FBA95EA1}" destId="{B51620C7-DC8D-4681-9947-2A68DEAE4604}" srcOrd="1" destOrd="0" presId="urn:microsoft.com/office/officeart/2005/8/layout/vProcess5"/>
    <dgm:cxn modelId="{5869EEB1-5F06-4189-BF45-73BE97139E13}" type="presOf" srcId="{D85F4E8D-FEBB-4E44-BC20-B2F6BF2E956D}" destId="{A2C2FB59-E572-46A8-962F-8ACA4441D463}" srcOrd="0" destOrd="0" presId="urn:microsoft.com/office/officeart/2005/8/layout/vProcess5"/>
    <dgm:cxn modelId="{A01202C3-69DB-4304-A1D1-2757AEA4DB1A}" srcId="{6EEE2426-755A-4CD9-8F49-41F2AD59934C}" destId="{E7C117E2-7088-4D32-9F45-0246FBA95EA1}" srcOrd="3" destOrd="0" parTransId="{20C26F7E-4745-4F69-90C1-C89551BB01CC}" sibTransId="{9065A493-17E7-444B-BE0A-804210181EA6}"/>
    <dgm:cxn modelId="{B96083C3-D6B0-4150-8A4E-25D32031E7C9}" type="presOf" srcId="{BC0EBDD2-4BD9-41CB-B68C-688B84C6572B}" destId="{6428CAAE-C8B9-4F93-8710-14F38D4BC3D4}" srcOrd="0" destOrd="0" presId="urn:microsoft.com/office/officeart/2005/8/layout/vProcess5"/>
    <dgm:cxn modelId="{7AE0E9CE-24BD-403F-90C2-A4AA18BE33F3}" type="presOf" srcId="{A8660B2F-6763-4BD4-A8C6-E2AC35FA68CF}" destId="{C6A82774-3BE5-4890-9573-B0D9C30CF9AE}" srcOrd="1" destOrd="0" presId="urn:microsoft.com/office/officeart/2005/8/layout/vProcess5"/>
    <dgm:cxn modelId="{F1E0A9CF-8CB0-4444-B7C6-F931CEF72F9D}" type="presOf" srcId="{BC0EBDD2-4BD9-41CB-B68C-688B84C6572B}" destId="{0E629B60-C052-4728-BF17-241806B0457B}" srcOrd="1" destOrd="0" presId="urn:microsoft.com/office/officeart/2005/8/layout/vProcess5"/>
    <dgm:cxn modelId="{64813BD9-94AF-4052-ABF0-9CEB389EC2D4}" type="presOf" srcId="{A8660B2F-6763-4BD4-A8C6-E2AC35FA68CF}" destId="{A2A51EFB-A974-4582-9C97-7D8181AB1A02}" srcOrd="0" destOrd="0" presId="urn:microsoft.com/office/officeart/2005/8/layout/vProcess5"/>
    <dgm:cxn modelId="{33C4ECE3-4610-4796-A221-70C5F5B70669}" type="presOf" srcId="{492CA24C-0F06-4AFB-93FA-1C2E52376D64}" destId="{69FEDD71-387D-435E-A7F4-B84D2F21701C}" srcOrd="1" destOrd="0" presId="urn:microsoft.com/office/officeart/2005/8/layout/vProcess5"/>
    <dgm:cxn modelId="{C83C1FF8-6D35-475E-8377-B24D9C0925AB}" srcId="{6EEE2426-755A-4CD9-8F49-41F2AD59934C}" destId="{BC0EBDD2-4BD9-41CB-B68C-688B84C6572B}" srcOrd="1" destOrd="0" parTransId="{D45EF81A-E415-4C01-B69C-AB76967AB83A}" sibTransId="{696A3C24-42B8-4C49-8364-EDA8C152E51E}"/>
    <dgm:cxn modelId="{D9EDED44-D3AE-4AF8-8048-2349B698C9E3}" type="presParOf" srcId="{208281F4-76C6-428D-B5C2-BFF16069E8E3}" destId="{CFA66126-B7CF-4E67-8B06-5452378C53B8}" srcOrd="0" destOrd="0" presId="urn:microsoft.com/office/officeart/2005/8/layout/vProcess5"/>
    <dgm:cxn modelId="{CF379A48-CC2E-4CC9-94D5-FBB6F3E1486D}" type="presParOf" srcId="{208281F4-76C6-428D-B5C2-BFF16069E8E3}" destId="{A2C2FB59-E572-46A8-962F-8ACA4441D463}" srcOrd="1" destOrd="0" presId="urn:microsoft.com/office/officeart/2005/8/layout/vProcess5"/>
    <dgm:cxn modelId="{8D5F3A9F-0811-448E-AAA0-CEF682817960}" type="presParOf" srcId="{208281F4-76C6-428D-B5C2-BFF16069E8E3}" destId="{6428CAAE-C8B9-4F93-8710-14F38D4BC3D4}" srcOrd="2" destOrd="0" presId="urn:microsoft.com/office/officeart/2005/8/layout/vProcess5"/>
    <dgm:cxn modelId="{81F6D513-D1CB-452D-88CF-31535CD65850}" type="presParOf" srcId="{208281F4-76C6-428D-B5C2-BFF16069E8E3}" destId="{A2A51EFB-A974-4582-9C97-7D8181AB1A02}" srcOrd="3" destOrd="0" presId="urn:microsoft.com/office/officeart/2005/8/layout/vProcess5"/>
    <dgm:cxn modelId="{55531957-B4C1-4616-949C-9128406AF23D}" type="presParOf" srcId="{208281F4-76C6-428D-B5C2-BFF16069E8E3}" destId="{40A07D0C-4B65-4D07-9631-4DB606714A54}" srcOrd="4" destOrd="0" presId="urn:microsoft.com/office/officeart/2005/8/layout/vProcess5"/>
    <dgm:cxn modelId="{AD96E441-C9A5-4584-82D2-75E34BDC8ECC}" type="presParOf" srcId="{208281F4-76C6-428D-B5C2-BFF16069E8E3}" destId="{91048CA0-CACB-40A1-A2D3-D5A5D4F3B430}" srcOrd="5" destOrd="0" presId="urn:microsoft.com/office/officeart/2005/8/layout/vProcess5"/>
    <dgm:cxn modelId="{4BCABA73-71BF-453F-B387-1B4D7E937E16}" type="presParOf" srcId="{208281F4-76C6-428D-B5C2-BFF16069E8E3}" destId="{108EE7A8-DE7B-473F-BA19-0AB5050BEB72}" srcOrd="6" destOrd="0" presId="urn:microsoft.com/office/officeart/2005/8/layout/vProcess5"/>
    <dgm:cxn modelId="{4A3C52FA-2540-4B70-A56C-FF9DD97DA4C5}" type="presParOf" srcId="{208281F4-76C6-428D-B5C2-BFF16069E8E3}" destId="{DD52D62F-AD13-401C-8E02-78CCD8493DB3}" srcOrd="7" destOrd="0" presId="urn:microsoft.com/office/officeart/2005/8/layout/vProcess5"/>
    <dgm:cxn modelId="{D768258F-7CEC-4644-B820-E772D1CB4A16}" type="presParOf" srcId="{208281F4-76C6-428D-B5C2-BFF16069E8E3}" destId="{53DC16A9-AADF-4160-8533-A0D2A631017A}" srcOrd="8" destOrd="0" presId="urn:microsoft.com/office/officeart/2005/8/layout/vProcess5"/>
    <dgm:cxn modelId="{A2254DE9-9B62-4AB9-85BF-B9FC20A7DEE7}" type="presParOf" srcId="{208281F4-76C6-428D-B5C2-BFF16069E8E3}" destId="{E7F03920-4FA6-429A-87C5-399AD6AB5C4A}" srcOrd="9" destOrd="0" presId="urn:microsoft.com/office/officeart/2005/8/layout/vProcess5"/>
    <dgm:cxn modelId="{FF5BF451-14C4-4038-829E-52405685A918}" type="presParOf" srcId="{208281F4-76C6-428D-B5C2-BFF16069E8E3}" destId="{27BCBE16-451B-4DD1-9449-B8311F9D682C}" srcOrd="10" destOrd="0" presId="urn:microsoft.com/office/officeart/2005/8/layout/vProcess5"/>
    <dgm:cxn modelId="{540667E8-C996-4E13-BEA0-5D0E5CD1BE65}" type="presParOf" srcId="{208281F4-76C6-428D-B5C2-BFF16069E8E3}" destId="{0E629B60-C052-4728-BF17-241806B0457B}" srcOrd="11" destOrd="0" presId="urn:microsoft.com/office/officeart/2005/8/layout/vProcess5"/>
    <dgm:cxn modelId="{1F1A3123-A99F-46CE-8452-7F121997F761}" type="presParOf" srcId="{208281F4-76C6-428D-B5C2-BFF16069E8E3}" destId="{C6A82774-3BE5-4890-9573-B0D9C30CF9AE}" srcOrd="12" destOrd="0" presId="urn:microsoft.com/office/officeart/2005/8/layout/vProcess5"/>
    <dgm:cxn modelId="{C758F0D5-5A6D-4E5A-A5C6-3B29E223CF01}" type="presParOf" srcId="{208281F4-76C6-428D-B5C2-BFF16069E8E3}" destId="{B51620C7-DC8D-4681-9947-2A68DEAE4604}" srcOrd="13" destOrd="0" presId="urn:microsoft.com/office/officeart/2005/8/layout/vProcess5"/>
    <dgm:cxn modelId="{E27D014A-4219-4171-B73F-303BF89D134F}" type="presParOf" srcId="{208281F4-76C6-428D-B5C2-BFF16069E8E3}" destId="{69FEDD71-387D-435E-A7F4-B84D2F21701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E2426-755A-4CD9-8F49-41F2AD59934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469A7D93-A833-43A4-8265-EEFEA270729A}">
      <dgm:prSet phldrT="[Tekst]"/>
      <dgm:spPr/>
      <dgm:t>
        <a:bodyPr/>
        <a:lstStyle/>
        <a:p>
          <a:r>
            <a:rPr lang="pl-PL" b="1" dirty="0"/>
            <a:t>by 12.03</a:t>
          </a:r>
        </a:p>
      </dgm:t>
    </dgm:pt>
    <dgm:pt modelId="{07762498-CB9A-4219-817D-34968A0C31BA}" type="parTrans" cxnId="{A56899FB-4946-4A87-8478-4DA8F8D04F82}">
      <dgm:prSet/>
      <dgm:spPr/>
      <dgm:t>
        <a:bodyPr/>
        <a:lstStyle/>
        <a:p>
          <a:endParaRPr lang="pl-PL"/>
        </a:p>
      </dgm:t>
    </dgm:pt>
    <dgm:pt modelId="{AFA28DA6-8FE6-4F39-89ED-A90CE3C4535A}" type="sibTrans" cxnId="{A56899FB-4946-4A87-8478-4DA8F8D04F82}">
      <dgm:prSet/>
      <dgm:spPr/>
      <dgm:t>
        <a:bodyPr/>
        <a:lstStyle/>
        <a:p>
          <a:endParaRPr lang="pl-PL"/>
        </a:p>
      </dgm:t>
    </dgm:pt>
    <dgm:pt modelId="{A087FBF7-303E-4E26-A8D3-11032A49AFA2}">
      <dgm:prSet custT="1"/>
      <dgm:spPr/>
      <dgm:t>
        <a:bodyPr/>
        <a:lstStyle/>
        <a:p>
          <a:r>
            <a:rPr lang="en-US" sz="1700" dirty="0"/>
            <a:t>Signing by the academic teachers and doctoral students the teaching </a:t>
          </a:r>
          <a:r>
            <a:rPr lang="pl-PL" sz="1700" dirty="0" err="1"/>
            <a:t>pre</a:t>
          </a:r>
          <a:r>
            <a:rPr lang="pl-PL" sz="1700" dirty="0"/>
            <a:t>-</a:t>
          </a:r>
          <a:r>
            <a:rPr lang="en-US" sz="1700" dirty="0"/>
            <a:t>assignments for the </a:t>
          </a:r>
          <a:r>
            <a:rPr lang="pl-PL" sz="1700" dirty="0" err="1"/>
            <a:t>summer</a:t>
          </a:r>
          <a:r>
            <a:rPr lang="en-US" sz="1700" dirty="0"/>
            <a:t> semester </a:t>
          </a:r>
          <a:r>
            <a:rPr lang="pl-PL" sz="1700" dirty="0"/>
            <a:t>2023/2024</a:t>
          </a:r>
          <a:endParaRPr lang="pl-PL" sz="1700" i="1" dirty="0"/>
        </a:p>
      </dgm:t>
    </dgm:pt>
    <dgm:pt modelId="{8AC72E7E-5E91-43E9-A87B-BF05A1D67D54}" type="parTrans" cxnId="{42EB591F-A9D7-4339-A309-D3E9002D3DC0}">
      <dgm:prSet/>
      <dgm:spPr/>
      <dgm:t>
        <a:bodyPr/>
        <a:lstStyle/>
        <a:p>
          <a:endParaRPr lang="pl-PL"/>
        </a:p>
      </dgm:t>
    </dgm:pt>
    <dgm:pt modelId="{45B22D06-1BE3-4A80-B390-C684BA1C34D3}" type="sibTrans" cxnId="{42EB591F-A9D7-4339-A309-D3E9002D3DC0}">
      <dgm:prSet/>
      <dgm:spPr/>
      <dgm:t>
        <a:bodyPr/>
        <a:lstStyle/>
        <a:p>
          <a:endParaRPr lang="pl-PL"/>
        </a:p>
      </dgm:t>
    </dgm:pt>
    <dgm:pt modelId="{A3FDB7A1-A621-4709-8CBA-F243C2DDC521}">
      <dgm:prSet/>
      <dgm:spPr/>
      <dgm:t>
        <a:bodyPr/>
        <a:lstStyle/>
        <a:p>
          <a:pPr>
            <a:buNone/>
          </a:pPr>
          <a:r>
            <a:rPr lang="pl-PL" b="1" u="none" strike="noStrike" cap="none" dirty="0">
              <a:latin typeface="Calibri"/>
              <a:ea typeface="Calibri"/>
              <a:cs typeface="Calibri"/>
              <a:sym typeface="Calibri"/>
            </a:rPr>
            <a:t>by 15.03</a:t>
          </a:r>
          <a:endParaRPr lang="pl-PL" b="1" dirty="0"/>
        </a:p>
      </dgm:t>
    </dgm:pt>
    <dgm:pt modelId="{AE360EDF-531B-4D63-B2A5-2D1B7A6D33D0}" type="parTrans" cxnId="{7487E564-FF4C-44EB-8B18-489D7196E328}">
      <dgm:prSet/>
      <dgm:spPr/>
      <dgm:t>
        <a:bodyPr/>
        <a:lstStyle/>
        <a:p>
          <a:endParaRPr lang="pl-PL"/>
        </a:p>
      </dgm:t>
    </dgm:pt>
    <dgm:pt modelId="{98AB88D6-89FC-4FD6-AB6B-7A88D5C291ED}" type="sibTrans" cxnId="{7487E564-FF4C-44EB-8B18-489D7196E328}">
      <dgm:prSet/>
      <dgm:spPr/>
      <dgm:t>
        <a:bodyPr/>
        <a:lstStyle/>
        <a:p>
          <a:endParaRPr lang="pl-PL"/>
        </a:p>
      </dgm:t>
    </dgm:pt>
    <dgm:pt modelId="{79D36957-1A7C-4DDC-ABF1-BB8306ACCBA1}">
      <dgm:prSet custT="1"/>
      <dgm:spPr/>
      <dgm:t>
        <a:bodyPr/>
        <a:lstStyle/>
        <a:p>
          <a:r>
            <a:rPr lang="en-US" sz="1800" dirty="0"/>
            <a:t>Providing </a:t>
          </a:r>
          <a:r>
            <a:rPr lang="pl-PL" sz="1800" dirty="0" err="1"/>
            <a:t>information</a:t>
          </a:r>
          <a:r>
            <a:rPr lang="pl-PL" sz="1800" dirty="0"/>
            <a:t> </a:t>
          </a:r>
          <a:r>
            <a:rPr lang="pl-PL" sz="1800" dirty="0" err="1"/>
            <a:t>about</a:t>
          </a:r>
          <a:r>
            <a:rPr lang="pl-PL" sz="1800" dirty="0"/>
            <a:t> </a:t>
          </a:r>
          <a:r>
            <a:rPr lang="pl-PL" sz="1800" dirty="0" err="1"/>
            <a:t>scheduled</a:t>
          </a:r>
          <a:r>
            <a:rPr lang="pl-PL" sz="1800" dirty="0"/>
            <a:t> </a:t>
          </a:r>
          <a:r>
            <a:rPr lang="pl-PL" sz="1800" dirty="0" err="1"/>
            <a:t>office</a:t>
          </a:r>
          <a:r>
            <a:rPr lang="pl-PL" sz="1800" dirty="0"/>
            <a:t> </a:t>
          </a:r>
          <a:r>
            <a:rPr lang="pl-PL" sz="1800" dirty="0" err="1"/>
            <a:t>hours</a:t>
          </a:r>
          <a:r>
            <a:rPr lang="pl-PL" sz="1800" dirty="0"/>
            <a:t> to Ms</a:t>
          </a:r>
          <a:r>
            <a:rPr lang="en-US" sz="1800" dirty="0"/>
            <a:t> </a:t>
          </a:r>
          <a:r>
            <a:rPr lang="pl-PL" sz="1800" dirty="0"/>
            <a:t>Anna </a:t>
          </a:r>
          <a:r>
            <a:rPr lang="pl-PL" sz="1800" dirty="0" err="1"/>
            <a:t>Stembalska</a:t>
          </a:r>
          <a:r>
            <a:rPr lang="pl-PL" sz="1800" dirty="0"/>
            <a:t> anna.stembalska@pwr.edu.pl  </a:t>
          </a:r>
        </a:p>
      </dgm:t>
    </dgm:pt>
    <dgm:pt modelId="{84A7BD4D-1800-434B-8835-1554D43CA2C7}" type="parTrans" cxnId="{1BFF5BDD-837F-4E60-AE89-6D23E68F428C}">
      <dgm:prSet/>
      <dgm:spPr/>
      <dgm:t>
        <a:bodyPr/>
        <a:lstStyle/>
        <a:p>
          <a:endParaRPr lang="pl-PL"/>
        </a:p>
      </dgm:t>
    </dgm:pt>
    <dgm:pt modelId="{28E10879-F2CA-4635-B622-680FC948BB9D}" type="sibTrans" cxnId="{1BFF5BDD-837F-4E60-AE89-6D23E68F428C}">
      <dgm:prSet/>
      <dgm:spPr/>
      <dgm:t>
        <a:bodyPr/>
        <a:lstStyle/>
        <a:p>
          <a:endParaRPr lang="pl-PL"/>
        </a:p>
      </dgm:t>
    </dgm:pt>
    <dgm:pt modelId="{5C14B146-4828-41EE-9562-4741C440613E}">
      <dgm:prSet/>
      <dgm:spPr/>
      <dgm:t>
        <a:bodyPr/>
        <a:lstStyle/>
        <a:p>
          <a:pPr>
            <a:buNone/>
          </a:pPr>
          <a:r>
            <a:rPr lang="pl-PL" b="1" dirty="0"/>
            <a:t>by 27.03</a:t>
          </a:r>
        </a:p>
      </dgm:t>
    </dgm:pt>
    <dgm:pt modelId="{3A67D440-4C96-41FE-94E2-DE19E53CC038}" type="parTrans" cxnId="{2F9CBDCC-4366-4F17-AC6D-A4EF71C7D2C5}">
      <dgm:prSet/>
      <dgm:spPr/>
      <dgm:t>
        <a:bodyPr/>
        <a:lstStyle/>
        <a:p>
          <a:endParaRPr lang="pl-PL"/>
        </a:p>
      </dgm:t>
    </dgm:pt>
    <dgm:pt modelId="{2D995E61-E4BA-4396-A16F-9C3625CE69B8}" type="sibTrans" cxnId="{2F9CBDCC-4366-4F17-AC6D-A4EF71C7D2C5}">
      <dgm:prSet/>
      <dgm:spPr/>
      <dgm:t>
        <a:bodyPr/>
        <a:lstStyle/>
        <a:p>
          <a:endParaRPr lang="pl-PL"/>
        </a:p>
      </dgm:t>
    </dgm:pt>
    <dgm:pt modelId="{407CCA60-0491-4896-BDAA-C1742983C5B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Communication of </a:t>
          </a:r>
          <a:r>
            <a:rPr lang="nl-NL" dirty="0"/>
            <a:t>Framework Schedule of</a:t>
          </a:r>
          <a:r>
            <a:rPr lang="pl-PL" dirty="0"/>
            <a:t> Class </a:t>
          </a:r>
          <a:r>
            <a:rPr lang="pl-PL" dirty="0" err="1"/>
            <a:t>Inspections</a:t>
          </a:r>
          <a:r>
            <a:rPr lang="pl-PL" dirty="0"/>
            <a:t> </a:t>
          </a:r>
          <a:r>
            <a:rPr lang="en-US" dirty="0"/>
            <a:t>to the public</a:t>
          </a:r>
          <a:endParaRPr lang="pl-PL" dirty="0"/>
        </a:p>
      </dgm:t>
    </dgm:pt>
    <dgm:pt modelId="{D8129EBA-9443-4160-97D7-D02D8C7AE20F}" type="parTrans" cxnId="{8EBAD680-64A2-45E4-A4B4-481159641263}">
      <dgm:prSet/>
      <dgm:spPr/>
      <dgm:t>
        <a:bodyPr/>
        <a:lstStyle/>
        <a:p>
          <a:endParaRPr lang="pl-PL"/>
        </a:p>
      </dgm:t>
    </dgm:pt>
    <dgm:pt modelId="{E9317C77-8EB0-4C9A-B46A-970506C4FA18}" type="sibTrans" cxnId="{8EBAD680-64A2-45E4-A4B4-481159641263}">
      <dgm:prSet/>
      <dgm:spPr/>
      <dgm:t>
        <a:bodyPr/>
        <a:lstStyle/>
        <a:p>
          <a:endParaRPr lang="pl-PL"/>
        </a:p>
      </dgm:t>
    </dgm:pt>
    <dgm:pt modelId="{F229C0E6-2A85-4DFB-855F-18F714A14A1B}">
      <dgm:prSet/>
      <dgm:spPr/>
      <dgm:t>
        <a:bodyPr/>
        <a:lstStyle/>
        <a:p>
          <a:pPr>
            <a:buNone/>
          </a:pPr>
          <a:r>
            <a:rPr lang="pl-PL" b="1" dirty="0"/>
            <a:t>01.04-17.05</a:t>
          </a:r>
        </a:p>
      </dgm:t>
    </dgm:pt>
    <dgm:pt modelId="{F36FDE31-DAE4-4FF1-B623-14AC2AC739FD}" type="parTrans" cxnId="{F6B10EBF-D270-4B91-9D67-6FB4E8681045}">
      <dgm:prSet/>
      <dgm:spPr/>
      <dgm:t>
        <a:bodyPr/>
        <a:lstStyle/>
        <a:p>
          <a:endParaRPr lang="pl-PL"/>
        </a:p>
      </dgm:t>
    </dgm:pt>
    <dgm:pt modelId="{C87E587E-1E2B-43E4-BE0D-52968D18A35D}" type="sibTrans" cxnId="{F6B10EBF-D270-4B91-9D67-6FB4E8681045}">
      <dgm:prSet/>
      <dgm:spPr/>
      <dgm:t>
        <a:bodyPr/>
        <a:lstStyle/>
        <a:p>
          <a:endParaRPr lang="pl-PL"/>
        </a:p>
      </dgm:t>
    </dgm:pt>
    <dgm:pt modelId="{8CF097DA-C422-4BA1-B954-861CE37ABBC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Signing by the academic teachers and doctoral students the</a:t>
          </a:r>
          <a:r>
            <a:rPr lang="pl-PL" dirty="0"/>
            <a:t> </a:t>
          </a:r>
          <a:r>
            <a:rPr lang="pl-PL" dirty="0" err="1"/>
            <a:t>final</a:t>
          </a:r>
          <a:r>
            <a:rPr lang="en-US" dirty="0"/>
            <a:t> teaching assignments for the </a:t>
          </a:r>
          <a:r>
            <a:rPr lang="pl-PL" dirty="0" err="1"/>
            <a:t>summer</a:t>
          </a:r>
          <a:r>
            <a:rPr lang="en-US" dirty="0"/>
            <a:t> semester </a:t>
          </a:r>
          <a:r>
            <a:rPr lang="pl-PL" dirty="0"/>
            <a:t>2023/2024 </a:t>
          </a:r>
          <a:r>
            <a:rPr lang="en-US" b="0" u="none" strike="noStrike" cap="none" dirty="0">
              <a:latin typeface="+mn-lt"/>
              <a:cs typeface="Calibri"/>
              <a:sym typeface="Calibri"/>
            </a:rPr>
            <a:t>in the dean's office</a:t>
          </a:r>
          <a:endParaRPr lang="pl-PL" dirty="0">
            <a:latin typeface="+mn-lt"/>
          </a:endParaRPr>
        </a:p>
      </dgm:t>
    </dgm:pt>
    <dgm:pt modelId="{2E6DEE0A-99C0-4C61-86E9-6A77A7BDAF9B}" type="parTrans" cxnId="{C09EB32A-119F-4ADC-BB52-81F27997B5F6}">
      <dgm:prSet/>
      <dgm:spPr/>
      <dgm:t>
        <a:bodyPr/>
        <a:lstStyle/>
        <a:p>
          <a:endParaRPr lang="pl-PL"/>
        </a:p>
      </dgm:t>
    </dgm:pt>
    <dgm:pt modelId="{448B8119-9AFE-41DF-925F-B2F950246EB0}" type="sibTrans" cxnId="{C09EB32A-119F-4ADC-BB52-81F27997B5F6}">
      <dgm:prSet/>
      <dgm:spPr/>
      <dgm:t>
        <a:bodyPr/>
        <a:lstStyle/>
        <a:p>
          <a:endParaRPr lang="pl-PL"/>
        </a:p>
      </dgm:t>
    </dgm:pt>
    <dgm:pt modelId="{C1C00B7C-4C6A-45BE-8C41-6BC14129FD68}">
      <dgm:prSet custT="1"/>
      <dgm:spPr/>
      <dgm:t>
        <a:bodyPr/>
        <a:lstStyle/>
        <a:p>
          <a:r>
            <a:rPr lang="pl-PL" sz="1700" b="1" dirty="0">
              <a:solidFill>
                <a:schemeClr val="tx1"/>
              </a:solidFill>
            </a:rPr>
            <a:t>T</a:t>
          </a:r>
          <a:r>
            <a:rPr lang="en-US" sz="1700" b="1" dirty="0" err="1">
              <a:solidFill>
                <a:schemeClr val="tx1"/>
              </a:solidFill>
            </a:rPr>
            <a:t>eaching</a:t>
          </a:r>
          <a:r>
            <a:rPr lang="en-US" sz="1700" b="1" dirty="0">
              <a:solidFill>
                <a:schemeClr val="tx1"/>
              </a:solidFill>
            </a:rPr>
            <a:t> assignments</a:t>
          </a:r>
          <a:r>
            <a:rPr lang="pl-PL" sz="1700" b="1" dirty="0">
              <a:solidFill>
                <a:schemeClr val="tx1"/>
              </a:solidFill>
            </a:rPr>
            <a:t> </a:t>
          </a:r>
          <a:r>
            <a:rPr lang="en-US" sz="1700" b="1" dirty="0">
              <a:solidFill>
                <a:schemeClr val="tx1"/>
              </a:solidFill>
            </a:rPr>
            <a:t>must be signed in person</a:t>
          </a:r>
          <a:r>
            <a:rPr lang="pl-PL" sz="1700" b="1" dirty="0">
              <a:solidFill>
                <a:schemeClr val="tx1"/>
              </a:solidFill>
            </a:rPr>
            <a:t>!</a:t>
          </a:r>
          <a:endParaRPr lang="pl-PL" sz="1700" b="1" i="1" dirty="0">
            <a:solidFill>
              <a:schemeClr val="tx1"/>
            </a:solidFill>
          </a:endParaRPr>
        </a:p>
      </dgm:t>
    </dgm:pt>
    <dgm:pt modelId="{EC51794C-6C07-49C5-B117-E027C5D82687}" type="parTrans" cxnId="{C738614E-DADC-496B-9F7F-B01A387A2523}">
      <dgm:prSet/>
      <dgm:spPr/>
      <dgm:t>
        <a:bodyPr/>
        <a:lstStyle/>
        <a:p>
          <a:endParaRPr lang="pl-PL"/>
        </a:p>
      </dgm:t>
    </dgm:pt>
    <dgm:pt modelId="{6AD959AD-3564-42FC-B187-65B40625B24B}" type="sibTrans" cxnId="{C738614E-DADC-496B-9F7F-B01A387A2523}">
      <dgm:prSet/>
      <dgm:spPr/>
      <dgm:t>
        <a:bodyPr/>
        <a:lstStyle/>
        <a:p>
          <a:endParaRPr lang="pl-PL"/>
        </a:p>
      </dgm:t>
    </dgm:pt>
    <dgm:pt modelId="{B270991F-AB52-418B-829E-022622436F62}">
      <dgm:prSet/>
      <dgm:spPr/>
      <dgm:t>
        <a:bodyPr/>
        <a:lstStyle/>
        <a:p>
          <a:r>
            <a:rPr lang="nl-NL" dirty="0"/>
            <a:t>The </a:t>
          </a:r>
          <a:r>
            <a:rPr lang="pl-PL" dirty="0"/>
            <a:t>Class </a:t>
          </a:r>
          <a:r>
            <a:rPr lang="pl-PL" dirty="0" err="1"/>
            <a:t>Inspections</a:t>
          </a:r>
          <a:r>
            <a:rPr lang="pl-PL" dirty="0"/>
            <a:t> T</a:t>
          </a:r>
          <a:r>
            <a:rPr lang="nl-NL" dirty="0"/>
            <a:t>eam</a:t>
          </a:r>
          <a:r>
            <a:rPr lang="pl-PL" dirty="0"/>
            <a:t>s</a:t>
          </a:r>
          <a:r>
            <a:rPr lang="nl-NL" dirty="0"/>
            <a:t> conduct </a:t>
          </a:r>
          <a:r>
            <a:rPr lang="pl-PL" dirty="0" err="1"/>
            <a:t>inspection’s</a:t>
          </a:r>
          <a:r>
            <a:rPr lang="pl-PL" dirty="0"/>
            <a:t> </a:t>
          </a:r>
          <a:r>
            <a:rPr lang="pl-PL" dirty="0" err="1"/>
            <a:t>visits</a:t>
          </a:r>
          <a:endParaRPr lang="pl-PL" dirty="0"/>
        </a:p>
      </dgm:t>
    </dgm:pt>
    <dgm:pt modelId="{7727B43E-AEBE-4FFB-9829-B637C38BBFB7}" type="parTrans" cxnId="{B6DCC642-02D3-4898-9058-BFBD19097E3C}">
      <dgm:prSet/>
      <dgm:spPr/>
      <dgm:t>
        <a:bodyPr/>
        <a:lstStyle/>
        <a:p>
          <a:endParaRPr lang="pl-PL"/>
        </a:p>
      </dgm:t>
    </dgm:pt>
    <dgm:pt modelId="{D3E523DF-7E32-4B52-B5CC-254396792B4A}" type="sibTrans" cxnId="{B6DCC642-02D3-4898-9058-BFBD19097E3C}">
      <dgm:prSet/>
      <dgm:spPr/>
      <dgm:t>
        <a:bodyPr/>
        <a:lstStyle/>
        <a:p>
          <a:endParaRPr lang="pl-PL"/>
        </a:p>
      </dgm:t>
    </dgm:pt>
    <dgm:pt modelId="{383AAF04-CF4E-4B34-8F2C-E0FC2A0F7DA3}">
      <dgm:prSet/>
      <dgm:spPr/>
      <dgm:t>
        <a:bodyPr/>
        <a:lstStyle/>
        <a:p>
          <a:r>
            <a:rPr lang="pl-PL" b="1" dirty="0"/>
            <a:t>by 12.07</a:t>
          </a:r>
        </a:p>
      </dgm:t>
    </dgm:pt>
    <dgm:pt modelId="{FE85C799-316E-4A4B-A89F-DF3425DA7B32}" type="parTrans" cxnId="{41B1EA5C-36D9-4D9E-8159-F94B1CE4B6A3}">
      <dgm:prSet/>
      <dgm:spPr/>
      <dgm:t>
        <a:bodyPr/>
        <a:lstStyle/>
        <a:p>
          <a:endParaRPr lang="pl-PL"/>
        </a:p>
      </dgm:t>
    </dgm:pt>
    <dgm:pt modelId="{22E689E8-A172-4B4A-B469-36CAFA8EC033}" type="sibTrans" cxnId="{41B1EA5C-36D9-4D9E-8159-F94B1CE4B6A3}">
      <dgm:prSet/>
      <dgm:spPr/>
      <dgm:t>
        <a:bodyPr/>
        <a:lstStyle/>
        <a:p>
          <a:endParaRPr lang="pl-PL"/>
        </a:p>
      </dgm:t>
    </dgm:pt>
    <dgm:pt modelId="{A1CACBC2-8AFD-4982-8863-2DACF5C3C316}" type="pres">
      <dgm:prSet presAssocID="{6EEE2426-755A-4CD9-8F49-41F2AD59934C}" presName="Name0" presStyleCnt="0">
        <dgm:presLayoutVars>
          <dgm:dir/>
          <dgm:animLvl val="lvl"/>
          <dgm:resizeHandles val="exact"/>
        </dgm:presLayoutVars>
      </dgm:prSet>
      <dgm:spPr/>
    </dgm:pt>
    <dgm:pt modelId="{57377F05-9475-4917-B495-4802C89CDE2B}" type="pres">
      <dgm:prSet presAssocID="{469A7D93-A833-43A4-8265-EEFEA270729A}" presName="composite" presStyleCnt="0"/>
      <dgm:spPr/>
    </dgm:pt>
    <dgm:pt modelId="{3953F9F6-E939-45B6-B737-5A82663C2C31}" type="pres">
      <dgm:prSet presAssocID="{469A7D93-A833-43A4-8265-EEFEA270729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1957740-E6AC-4B43-A687-78F9716D198C}" type="pres">
      <dgm:prSet presAssocID="{469A7D93-A833-43A4-8265-EEFEA270729A}" presName="desTx" presStyleLbl="revTx" presStyleIdx="0" presStyleCnt="5">
        <dgm:presLayoutVars>
          <dgm:bulletEnabled val="1"/>
        </dgm:presLayoutVars>
      </dgm:prSet>
      <dgm:spPr/>
    </dgm:pt>
    <dgm:pt modelId="{A534CC79-D1C3-471E-B3EA-BF323DB118D6}" type="pres">
      <dgm:prSet presAssocID="{AFA28DA6-8FE6-4F39-89ED-A90CE3C4535A}" presName="space" presStyleCnt="0"/>
      <dgm:spPr/>
    </dgm:pt>
    <dgm:pt modelId="{DAF6B414-AEC1-4B9F-B3E3-19F21722A46B}" type="pres">
      <dgm:prSet presAssocID="{A3FDB7A1-A621-4709-8CBA-F243C2DDC521}" presName="composite" presStyleCnt="0"/>
      <dgm:spPr/>
    </dgm:pt>
    <dgm:pt modelId="{12D8B2A6-E367-4736-9D90-D6C3F03F0D60}" type="pres">
      <dgm:prSet presAssocID="{A3FDB7A1-A621-4709-8CBA-F243C2DDC521}" presName="parTx" presStyleLbl="node1" presStyleIdx="1" presStyleCnt="5" custLinFactNeighborX="-601" custLinFactNeighborY="-867">
        <dgm:presLayoutVars>
          <dgm:chMax val="0"/>
          <dgm:chPref val="0"/>
          <dgm:bulletEnabled val="1"/>
        </dgm:presLayoutVars>
      </dgm:prSet>
      <dgm:spPr/>
    </dgm:pt>
    <dgm:pt modelId="{8322046B-8AC6-4D8F-A0DD-364DC100B41D}" type="pres">
      <dgm:prSet presAssocID="{A3FDB7A1-A621-4709-8CBA-F243C2DDC521}" presName="desTx" presStyleLbl="revTx" presStyleIdx="1" presStyleCnt="5">
        <dgm:presLayoutVars>
          <dgm:bulletEnabled val="1"/>
        </dgm:presLayoutVars>
      </dgm:prSet>
      <dgm:spPr/>
    </dgm:pt>
    <dgm:pt modelId="{BE2FCA97-F649-40D4-BBF4-F840185EEC47}" type="pres">
      <dgm:prSet presAssocID="{98AB88D6-89FC-4FD6-AB6B-7A88D5C291ED}" presName="space" presStyleCnt="0"/>
      <dgm:spPr/>
    </dgm:pt>
    <dgm:pt modelId="{6C1E9A03-D322-46E6-AFB9-0B485FFC0382}" type="pres">
      <dgm:prSet presAssocID="{5C14B146-4828-41EE-9562-4741C440613E}" presName="composite" presStyleCnt="0"/>
      <dgm:spPr/>
    </dgm:pt>
    <dgm:pt modelId="{D749976D-D632-4627-9EE0-9BCCAF308C07}" type="pres">
      <dgm:prSet presAssocID="{5C14B146-4828-41EE-9562-4741C440613E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E1FC067-A9AF-48F3-A275-3A52F9336451}" type="pres">
      <dgm:prSet presAssocID="{5C14B146-4828-41EE-9562-4741C440613E}" presName="desTx" presStyleLbl="revTx" presStyleIdx="2" presStyleCnt="5">
        <dgm:presLayoutVars>
          <dgm:bulletEnabled val="1"/>
        </dgm:presLayoutVars>
      </dgm:prSet>
      <dgm:spPr/>
    </dgm:pt>
    <dgm:pt modelId="{5C1DC47E-EE5D-4304-BFD3-C1A85CD72B49}" type="pres">
      <dgm:prSet presAssocID="{2D995E61-E4BA-4396-A16F-9C3625CE69B8}" presName="space" presStyleCnt="0"/>
      <dgm:spPr/>
    </dgm:pt>
    <dgm:pt modelId="{BEFDD257-2040-430F-9534-901EB785A672}" type="pres">
      <dgm:prSet presAssocID="{F229C0E6-2A85-4DFB-855F-18F714A14A1B}" presName="composite" presStyleCnt="0"/>
      <dgm:spPr/>
    </dgm:pt>
    <dgm:pt modelId="{D207F407-4731-4095-84AC-77EE522D5885}" type="pres">
      <dgm:prSet presAssocID="{F229C0E6-2A85-4DFB-855F-18F714A14A1B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91B0959-4F93-4564-8BCA-5593D9C73045}" type="pres">
      <dgm:prSet presAssocID="{F229C0E6-2A85-4DFB-855F-18F714A14A1B}" presName="desTx" presStyleLbl="revTx" presStyleIdx="3" presStyleCnt="5">
        <dgm:presLayoutVars>
          <dgm:bulletEnabled val="1"/>
        </dgm:presLayoutVars>
      </dgm:prSet>
      <dgm:spPr/>
    </dgm:pt>
    <dgm:pt modelId="{1ED7A806-7527-48F2-99A4-A4179B4B9825}" type="pres">
      <dgm:prSet presAssocID="{C87E587E-1E2B-43E4-BE0D-52968D18A35D}" presName="space" presStyleCnt="0"/>
      <dgm:spPr/>
    </dgm:pt>
    <dgm:pt modelId="{63D511D0-6C7F-429A-A699-F0A55660D2DE}" type="pres">
      <dgm:prSet presAssocID="{383AAF04-CF4E-4B34-8F2C-E0FC2A0F7DA3}" presName="composite" presStyleCnt="0"/>
      <dgm:spPr/>
    </dgm:pt>
    <dgm:pt modelId="{24EF4755-7778-4CD5-97C0-6B71F207750A}" type="pres">
      <dgm:prSet presAssocID="{383AAF04-CF4E-4B34-8F2C-E0FC2A0F7DA3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CC61D251-0E2F-4660-9493-093EFCA23018}" type="pres">
      <dgm:prSet presAssocID="{383AAF04-CF4E-4B34-8F2C-E0FC2A0F7DA3}" presName="desTx" presStyleLbl="revTx" presStyleIdx="4" presStyleCnt="5">
        <dgm:presLayoutVars>
          <dgm:bulletEnabled val="1"/>
        </dgm:presLayoutVars>
      </dgm:prSet>
      <dgm:spPr/>
    </dgm:pt>
  </dgm:ptLst>
  <dgm:cxnLst>
    <dgm:cxn modelId="{95EE3115-118E-4CA4-B2E2-A249D3F53F55}" type="presOf" srcId="{79D36957-1A7C-4DDC-ABF1-BB8306ACCBA1}" destId="{8322046B-8AC6-4D8F-A0DD-364DC100B41D}" srcOrd="0" destOrd="0" presId="urn:microsoft.com/office/officeart/2005/8/layout/chevron1"/>
    <dgm:cxn modelId="{317ECF1C-3A22-43D6-B3AE-A0222608148A}" type="presOf" srcId="{B270991F-AB52-418B-829E-022622436F62}" destId="{391B0959-4F93-4564-8BCA-5593D9C73045}" srcOrd="0" destOrd="0" presId="urn:microsoft.com/office/officeart/2005/8/layout/chevron1"/>
    <dgm:cxn modelId="{C3A2241F-DA61-4D6C-86B8-37E1A32F382E}" type="presOf" srcId="{383AAF04-CF4E-4B34-8F2C-E0FC2A0F7DA3}" destId="{24EF4755-7778-4CD5-97C0-6B71F207750A}" srcOrd="0" destOrd="0" presId="urn:microsoft.com/office/officeart/2005/8/layout/chevron1"/>
    <dgm:cxn modelId="{42EB591F-A9D7-4339-A309-D3E9002D3DC0}" srcId="{469A7D93-A833-43A4-8265-EEFEA270729A}" destId="{A087FBF7-303E-4E26-A8D3-11032A49AFA2}" srcOrd="0" destOrd="0" parTransId="{8AC72E7E-5E91-43E9-A87B-BF05A1D67D54}" sibTransId="{45B22D06-1BE3-4A80-B390-C684BA1C34D3}"/>
    <dgm:cxn modelId="{C09EB32A-119F-4ADC-BB52-81F27997B5F6}" srcId="{383AAF04-CF4E-4B34-8F2C-E0FC2A0F7DA3}" destId="{8CF097DA-C422-4BA1-B954-861CE37ABBC9}" srcOrd="0" destOrd="0" parTransId="{2E6DEE0A-99C0-4C61-86E9-6A77A7BDAF9B}" sibTransId="{448B8119-9AFE-41DF-925F-B2F950246EB0}"/>
    <dgm:cxn modelId="{EAC55E33-2CDD-4523-AB15-F2BD07B74CF4}" type="presOf" srcId="{6EEE2426-755A-4CD9-8F49-41F2AD59934C}" destId="{A1CACBC2-8AFD-4982-8863-2DACF5C3C316}" srcOrd="0" destOrd="0" presId="urn:microsoft.com/office/officeart/2005/8/layout/chevron1"/>
    <dgm:cxn modelId="{244F6A3F-2197-4BEE-ADF0-29D8F078FC74}" type="presOf" srcId="{A087FBF7-303E-4E26-A8D3-11032A49AFA2}" destId="{71957740-E6AC-4B43-A687-78F9716D198C}" srcOrd="0" destOrd="0" presId="urn:microsoft.com/office/officeart/2005/8/layout/chevron1"/>
    <dgm:cxn modelId="{41B1EA5C-36D9-4D9E-8159-F94B1CE4B6A3}" srcId="{6EEE2426-755A-4CD9-8F49-41F2AD59934C}" destId="{383AAF04-CF4E-4B34-8F2C-E0FC2A0F7DA3}" srcOrd="4" destOrd="0" parTransId="{FE85C799-316E-4A4B-A89F-DF3425DA7B32}" sibTransId="{22E689E8-A172-4B4A-B469-36CAFA8EC033}"/>
    <dgm:cxn modelId="{B6DCC642-02D3-4898-9058-BFBD19097E3C}" srcId="{F229C0E6-2A85-4DFB-855F-18F714A14A1B}" destId="{B270991F-AB52-418B-829E-022622436F62}" srcOrd="0" destOrd="0" parTransId="{7727B43E-AEBE-4FFB-9829-B637C38BBFB7}" sibTransId="{D3E523DF-7E32-4B52-B5CC-254396792B4A}"/>
    <dgm:cxn modelId="{7487E564-FF4C-44EB-8B18-489D7196E328}" srcId="{6EEE2426-755A-4CD9-8F49-41F2AD59934C}" destId="{A3FDB7A1-A621-4709-8CBA-F243C2DDC521}" srcOrd="1" destOrd="0" parTransId="{AE360EDF-531B-4D63-B2A5-2D1B7A6D33D0}" sibTransId="{98AB88D6-89FC-4FD6-AB6B-7A88D5C291ED}"/>
    <dgm:cxn modelId="{61FEAB4C-BFCA-445B-B6F5-441A6AA5FB70}" type="presOf" srcId="{5C14B146-4828-41EE-9562-4741C440613E}" destId="{D749976D-D632-4627-9EE0-9BCCAF308C07}" srcOrd="0" destOrd="0" presId="urn:microsoft.com/office/officeart/2005/8/layout/chevron1"/>
    <dgm:cxn modelId="{C738614E-DADC-496B-9F7F-B01A387A2523}" srcId="{469A7D93-A833-43A4-8265-EEFEA270729A}" destId="{C1C00B7C-4C6A-45BE-8C41-6BC14129FD68}" srcOrd="1" destOrd="0" parTransId="{EC51794C-6C07-49C5-B117-E027C5D82687}" sibTransId="{6AD959AD-3564-42FC-B187-65B40625B24B}"/>
    <dgm:cxn modelId="{25DE094F-31D0-451D-B1EF-04D00A6BF48E}" type="presOf" srcId="{469A7D93-A833-43A4-8265-EEFEA270729A}" destId="{3953F9F6-E939-45B6-B737-5A82663C2C31}" srcOrd="0" destOrd="0" presId="urn:microsoft.com/office/officeart/2005/8/layout/chevron1"/>
    <dgm:cxn modelId="{B92E1355-D456-4870-BBB7-BEFC4F4A10DA}" type="presOf" srcId="{F229C0E6-2A85-4DFB-855F-18F714A14A1B}" destId="{D207F407-4731-4095-84AC-77EE522D5885}" srcOrd="0" destOrd="0" presId="urn:microsoft.com/office/officeart/2005/8/layout/chevron1"/>
    <dgm:cxn modelId="{D5CCBD7F-A093-4880-84A2-A4001931FE56}" type="presOf" srcId="{8CF097DA-C422-4BA1-B954-861CE37ABBC9}" destId="{CC61D251-0E2F-4660-9493-093EFCA23018}" srcOrd="0" destOrd="0" presId="urn:microsoft.com/office/officeart/2005/8/layout/chevron1"/>
    <dgm:cxn modelId="{8EBAD680-64A2-45E4-A4B4-481159641263}" srcId="{5C14B146-4828-41EE-9562-4741C440613E}" destId="{407CCA60-0491-4896-BDAA-C1742983C5B9}" srcOrd="0" destOrd="0" parTransId="{D8129EBA-9443-4160-97D7-D02D8C7AE20F}" sibTransId="{E9317C77-8EB0-4C9A-B46A-970506C4FA18}"/>
    <dgm:cxn modelId="{F6B10EBF-D270-4B91-9D67-6FB4E8681045}" srcId="{6EEE2426-755A-4CD9-8F49-41F2AD59934C}" destId="{F229C0E6-2A85-4DFB-855F-18F714A14A1B}" srcOrd="3" destOrd="0" parTransId="{F36FDE31-DAE4-4FF1-B623-14AC2AC739FD}" sibTransId="{C87E587E-1E2B-43E4-BE0D-52968D18A35D}"/>
    <dgm:cxn modelId="{2F9CBDCC-4366-4F17-AC6D-A4EF71C7D2C5}" srcId="{6EEE2426-755A-4CD9-8F49-41F2AD59934C}" destId="{5C14B146-4828-41EE-9562-4741C440613E}" srcOrd="2" destOrd="0" parTransId="{3A67D440-4C96-41FE-94E2-DE19E53CC038}" sibTransId="{2D995E61-E4BA-4396-A16F-9C3625CE69B8}"/>
    <dgm:cxn modelId="{1BFF5BDD-837F-4E60-AE89-6D23E68F428C}" srcId="{A3FDB7A1-A621-4709-8CBA-F243C2DDC521}" destId="{79D36957-1A7C-4DDC-ABF1-BB8306ACCBA1}" srcOrd="0" destOrd="0" parTransId="{84A7BD4D-1800-434B-8835-1554D43CA2C7}" sibTransId="{28E10879-F2CA-4635-B622-680FC948BB9D}"/>
    <dgm:cxn modelId="{4664D0EB-C962-433F-946B-1586CF0346AA}" type="presOf" srcId="{407CCA60-0491-4896-BDAA-C1742983C5B9}" destId="{FE1FC067-A9AF-48F3-A275-3A52F9336451}" srcOrd="0" destOrd="0" presId="urn:microsoft.com/office/officeart/2005/8/layout/chevron1"/>
    <dgm:cxn modelId="{B7255CF9-F387-4607-B59B-26EE0628BDF9}" type="presOf" srcId="{C1C00B7C-4C6A-45BE-8C41-6BC14129FD68}" destId="{71957740-E6AC-4B43-A687-78F9716D198C}" srcOrd="0" destOrd="1" presId="urn:microsoft.com/office/officeart/2005/8/layout/chevron1"/>
    <dgm:cxn modelId="{A860F1FA-E75A-4073-ABA1-3D1D2E7B62AF}" type="presOf" srcId="{A3FDB7A1-A621-4709-8CBA-F243C2DDC521}" destId="{12D8B2A6-E367-4736-9D90-D6C3F03F0D60}" srcOrd="0" destOrd="0" presId="urn:microsoft.com/office/officeart/2005/8/layout/chevron1"/>
    <dgm:cxn modelId="{A56899FB-4946-4A87-8478-4DA8F8D04F82}" srcId="{6EEE2426-755A-4CD9-8F49-41F2AD59934C}" destId="{469A7D93-A833-43A4-8265-EEFEA270729A}" srcOrd="0" destOrd="0" parTransId="{07762498-CB9A-4219-817D-34968A0C31BA}" sibTransId="{AFA28DA6-8FE6-4F39-89ED-A90CE3C4535A}"/>
    <dgm:cxn modelId="{7ABD7505-AE9F-46F9-AA21-1A657F6BEC84}" type="presParOf" srcId="{A1CACBC2-8AFD-4982-8863-2DACF5C3C316}" destId="{57377F05-9475-4917-B495-4802C89CDE2B}" srcOrd="0" destOrd="0" presId="urn:microsoft.com/office/officeart/2005/8/layout/chevron1"/>
    <dgm:cxn modelId="{ED3B8873-FC7A-4D1F-8C97-AE500298F206}" type="presParOf" srcId="{57377F05-9475-4917-B495-4802C89CDE2B}" destId="{3953F9F6-E939-45B6-B737-5A82663C2C31}" srcOrd="0" destOrd="0" presId="urn:microsoft.com/office/officeart/2005/8/layout/chevron1"/>
    <dgm:cxn modelId="{D275EBB0-C161-433A-93BA-77546B8C00F3}" type="presParOf" srcId="{57377F05-9475-4917-B495-4802C89CDE2B}" destId="{71957740-E6AC-4B43-A687-78F9716D198C}" srcOrd="1" destOrd="0" presId="urn:microsoft.com/office/officeart/2005/8/layout/chevron1"/>
    <dgm:cxn modelId="{129E3618-0DCA-4F35-B43D-D2E5E858388E}" type="presParOf" srcId="{A1CACBC2-8AFD-4982-8863-2DACF5C3C316}" destId="{A534CC79-D1C3-471E-B3EA-BF323DB118D6}" srcOrd="1" destOrd="0" presId="urn:microsoft.com/office/officeart/2005/8/layout/chevron1"/>
    <dgm:cxn modelId="{34BF9CF1-9985-4C5A-AF20-FCE2AFB51DCA}" type="presParOf" srcId="{A1CACBC2-8AFD-4982-8863-2DACF5C3C316}" destId="{DAF6B414-AEC1-4B9F-B3E3-19F21722A46B}" srcOrd="2" destOrd="0" presId="urn:microsoft.com/office/officeart/2005/8/layout/chevron1"/>
    <dgm:cxn modelId="{DF42AB9A-757E-4569-A0C8-8461ECDBFF04}" type="presParOf" srcId="{DAF6B414-AEC1-4B9F-B3E3-19F21722A46B}" destId="{12D8B2A6-E367-4736-9D90-D6C3F03F0D60}" srcOrd="0" destOrd="0" presId="urn:microsoft.com/office/officeart/2005/8/layout/chevron1"/>
    <dgm:cxn modelId="{D425DE53-C09C-4E7E-9074-BA2A262B2C8B}" type="presParOf" srcId="{DAF6B414-AEC1-4B9F-B3E3-19F21722A46B}" destId="{8322046B-8AC6-4D8F-A0DD-364DC100B41D}" srcOrd="1" destOrd="0" presId="urn:microsoft.com/office/officeart/2005/8/layout/chevron1"/>
    <dgm:cxn modelId="{8E7BAACB-E201-4C12-815A-14DD14985A4D}" type="presParOf" srcId="{A1CACBC2-8AFD-4982-8863-2DACF5C3C316}" destId="{BE2FCA97-F649-40D4-BBF4-F840185EEC47}" srcOrd="3" destOrd="0" presId="urn:microsoft.com/office/officeart/2005/8/layout/chevron1"/>
    <dgm:cxn modelId="{DACAB4CF-2EEA-4D90-BB86-847F4404611A}" type="presParOf" srcId="{A1CACBC2-8AFD-4982-8863-2DACF5C3C316}" destId="{6C1E9A03-D322-46E6-AFB9-0B485FFC0382}" srcOrd="4" destOrd="0" presId="urn:microsoft.com/office/officeart/2005/8/layout/chevron1"/>
    <dgm:cxn modelId="{82445E7A-0DC5-41E9-A80F-55280348A15B}" type="presParOf" srcId="{6C1E9A03-D322-46E6-AFB9-0B485FFC0382}" destId="{D749976D-D632-4627-9EE0-9BCCAF308C07}" srcOrd="0" destOrd="0" presId="urn:microsoft.com/office/officeart/2005/8/layout/chevron1"/>
    <dgm:cxn modelId="{2E175458-02C5-4B0E-86E8-84D5D5A1AE0E}" type="presParOf" srcId="{6C1E9A03-D322-46E6-AFB9-0B485FFC0382}" destId="{FE1FC067-A9AF-48F3-A275-3A52F9336451}" srcOrd="1" destOrd="0" presId="urn:microsoft.com/office/officeart/2005/8/layout/chevron1"/>
    <dgm:cxn modelId="{D3ED4106-3291-42EA-B221-B5F0FD3A28ED}" type="presParOf" srcId="{A1CACBC2-8AFD-4982-8863-2DACF5C3C316}" destId="{5C1DC47E-EE5D-4304-BFD3-C1A85CD72B49}" srcOrd="5" destOrd="0" presId="urn:microsoft.com/office/officeart/2005/8/layout/chevron1"/>
    <dgm:cxn modelId="{36D1AAEE-FBEB-4DD1-9F64-4473839D9FED}" type="presParOf" srcId="{A1CACBC2-8AFD-4982-8863-2DACF5C3C316}" destId="{BEFDD257-2040-430F-9534-901EB785A672}" srcOrd="6" destOrd="0" presId="urn:microsoft.com/office/officeart/2005/8/layout/chevron1"/>
    <dgm:cxn modelId="{EB646B31-FA0E-467C-800A-9564102413B3}" type="presParOf" srcId="{BEFDD257-2040-430F-9534-901EB785A672}" destId="{D207F407-4731-4095-84AC-77EE522D5885}" srcOrd="0" destOrd="0" presId="urn:microsoft.com/office/officeart/2005/8/layout/chevron1"/>
    <dgm:cxn modelId="{BAD6392E-6525-4544-A6DD-B8092B6DD60F}" type="presParOf" srcId="{BEFDD257-2040-430F-9534-901EB785A672}" destId="{391B0959-4F93-4564-8BCA-5593D9C73045}" srcOrd="1" destOrd="0" presId="urn:microsoft.com/office/officeart/2005/8/layout/chevron1"/>
    <dgm:cxn modelId="{6ED83E5D-EDDE-42E0-8F29-BE0AB9D81406}" type="presParOf" srcId="{A1CACBC2-8AFD-4982-8863-2DACF5C3C316}" destId="{1ED7A806-7527-48F2-99A4-A4179B4B9825}" srcOrd="7" destOrd="0" presId="urn:microsoft.com/office/officeart/2005/8/layout/chevron1"/>
    <dgm:cxn modelId="{B40238DA-86D1-4724-9C4F-71E7A8C6F1D9}" type="presParOf" srcId="{A1CACBC2-8AFD-4982-8863-2DACF5C3C316}" destId="{63D511D0-6C7F-429A-A699-F0A55660D2DE}" srcOrd="8" destOrd="0" presId="urn:microsoft.com/office/officeart/2005/8/layout/chevron1"/>
    <dgm:cxn modelId="{BE992067-B168-46C7-9724-91E8A80027DE}" type="presParOf" srcId="{63D511D0-6C7F-429A-A699-F0A55660D2DE}" destId="{24EF4755-7778-4CD5-97C0-6B71F207750A}" srcOrd="0" destOrd="0" presId="urn:microsoft.com/office/officeart/2005/8/layout/chevron1"/>
    <dgm:cxn modelId="{9742DC67-F485-4B98-A53D-0E391DE0DC3E}" type="presParOf" srcId="{63D511D0-6C7F-429A-A699-F0A55660D2DE}" destId="{CC61D251-0E2F-4660-9493-093EFCA2301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E2426-755A-4CD9-8F49-41F2AD59934C}" type="doc">
      <dgm:prSet loTypeId="urn:microsoft.com/office/officeart/2005/8/layout/hProcess6" loCatId="process" qsTypeId="urn:microsoft.com/office/officeart/2005/8/quickstyle/simple3" qsCatId="simple" csTypeId="urn:microsoft.com/office/officeart/2005/8/colors/accent1_2" csCatId="accent1" phldr="1"/>
      <dgm:spPr/>
    </dgm:pt>
    <dgm:pt modelId="{3013F017-D398-4CFE-B03B-06B6FE56C03C}">
      <dgm:prSet custT="1"/>
      <dgm:spPr/>
      <dgm:t>
        <a:bodyPr/>
        <a:lstStyle/>
        <a:p>
          <a:r>
            <a:rPr lang="pl-PL" sz="2000" dirty="0" err="1"/>
            <a:t>Entering</a:t>
          </a:r>
          <a:r>
            <a:rPr lang="pl-PL" sz="2000" dirty="0"/>
            <a:t> evaluation </a:t>
          </a:r>
          <a:r>
            <a:rPr lang="pl-PL" sz="2000" dirty="0" err="1"/>
            <a:t>into</a:t>
          </a:r>
          <a:r>
            <a:rPr lang="pl-PL" sz="2000" dirty="0"/>
            <a:t> the USOS system</a:t>
          </a:r>
        </a:p>
      </dgm:t>
    </dgm:pt>
    <dgm:pt modelId="{F3F70033-488F-4E76-B886-52FDD92544D7}" type="parTrans" cxnId="{0D023C1F-E4C0-4C2D-BA0B-74E096F1AD27}">
      <dgm:prSet/>
      <dgm:spPr/>
      <dgm:t>
        <a:bodyPr/>
        <a:lstStyle/>
        <a:p>
          <a:endParaRPr lang="pl-PL"/>
        </a:p>
      </dgm:t>
    </dgm:pt>
    <dgm:pt modelId="{4709AFC5-E635-4BFB-8B5D-34428A6B022C}" type="sibTrans" cxnId="{0D023C1F-E4C0-4C2D-BA0B-74E096F1AD27}">
      <dgm:prSet/>
      <dgm:spPr/>
      <dgm:t>
        <a:bodyPr/>
        <a:lstStyle/>
        <a:p>
          <a:endParaRPr lang="pl-PL"/>
        </a:p>
      </dgm:t>
    </dgm:pt>
    <dgm:pt modelId="{D9A81F37-DB2A-469E-9E43-FFD9B9633709}">
      <dgm:prSet custT="1"/>
      <dgm:spPr/>
      <dgm:t>
        <a:bodyPr/>
        <a:lstStyle/>
        <a:p>
          <a:r>
            <a:rPr lang="pl-PL" sz="2400" dirty="0" err="1"/>
            <a:t>Grades</a:t>
          </a:r>
          <a:r>
            <a:rPr lang="pl-PL" sz="2400" dirty="0"/>
            <a:t> until 25.06.2024</a:t>
          </a:r>
        </a:p>
      </dgm:t>
    </dgm:pt>
    <dgm:pt modelId="{8E2C1C82-BB38-4BE5-A3BC-55ABF783BEC9}" type="parTrans" cxnId="{B857E346-4BE6-4227-AF80-B3C45041A80A}">
      <dgm:prSet/>
      <dgm:spPr/>
      <dgm:t>
        <a:bodyPr/>
        <a:lstStyle/>
        <a:p>
          <a:endParaRPr lang="pl-PL"/>
        </a:p>
      </dgm:t>
    </dgm:pt>
    <dgm:pt modelId="{EC794C35-7B42-46B0-9A30-BBF6DBD3287C}" type="sibTrans" cxnId="{B857E346-4BE6-4227-AF80-B3C45041A80A}">
      <dgm:prSet/>
      <dgm:spPr/>
      <dgm:t>
        <a:bodyPr/>
        <a:lstStyle/>
        <a:p>
          <a:endParaRPr lang="pl-PL"/>
        </a:p>
      </dgm:t>
    </dgm:pt>
    <dgm:pt modelId="{E253A5D6-1948-45B5-A624-B0487808BE5B}">
      <dgm:prSet custT="1"/>
      <dgm:spPr/>
      <dgm:t>
        <a:bodyPr/>
        <a:lstStyle/>
        <a:p>
          <a:r>
            <a:rPr lang="pl-PL" sz="2400" dirty="0" err="1"/>
            <a:t>Thesis</a:t>
          </a:r>
          <a:r>
            <a:rPr lang="pl-PL" sz="2400" dirty="0"/>
            <a:t> evaluation </a:t>
          </a:r>
          <a:r>
            <a:rPr lang="pl-PL" sz="2400" dirty="0" err="1"/>
            <a:t>until</a:t>
          </a:r>
          <a:r>
            <a:rPr lang="pl-PL" sz="2400" dirty="0"/>
            <a:t> 25.06.2024</a:t>
          </a:r>
        </a:p>
      </dgm:t>
    </dgm:pt>
    <dgm:pt modelId="{56697C4D-8D98-4BC2-B874-8B6F36B174D8}" type="parTrans" cxnId="{8588D213-185E-4177-811E-81F443CCDC08}">
      <dgm:prSet/>
      <dgm:spPr/>
      <dgm:t>
        <a:bodyPr/>
        <a:lstStyle/>
        <a:p>
          <a:endParaRPr lang="pl-PL"/>
        </a:p>
      </dgm:t>
    </dgm:pt>
    <dgm:pt modelId="{6B484D9F-4CBF-4F16-95CF-B8400DD3E4B7}" type="sibTrans" cxnId="{8588D213-185E-4177-811E-81F443CCDC08}">
      <dgm:prSet/>
      <dgm:spPr/>
      <dgm:t>
        <a:bodyPr/>
        <a:lstStyle/>
        <a:p>
          <a:endParaRPr lang="pl-PL"/>
        </a:p>
      </dgm:t>
    </dgm:pt>
    <dgm:pt modelId="{7C390120-E000-4DDC-A2E4-64A719BE0F23}">
      <dgm:prSet custT="1"/>
      <dgm:spPr/>
      <dgm:t>
        <a:bodyPr/>
        <a:lstStyle/>
        <a:p>
          <a:r>
            <a:rPr lang="pl-PL" sz="2400" dirty="0" err="1"/>
            <a:t>Exams</a:t>
          </a:r>
          <a:r>
            <a:rPr lang="pl-PL" sz="2400" dirty="0"/>
            <a:t> until 13.07.2024</a:t>
          </a:r>
        </a:p>
      </dgm:t>
    </dgm:pt>
    <dgm:pt modelId="{76C9CF8D-DACD-48E8-80C0-70CAB589908E}" type="parTrans" cxnId="{83EA5773-101A-494A-94ED-F8C28514AF10}">
      <dgm:prSet/>
      <dgm:spPr/>
      <dgm:t>
        <a:bodyPr/>
        <a:lstStyle/>
        <a:p>
          <a:endParaRPr lang="pl-PL"/>
        </a:p>
      </dgm:t>
    </dgm:pt>
    <dgm:pt modelId="{5D598711-FCCB-427E-8E0E-7CDBD720F085}" type="sibTrans" cxnId="{83EA5773-101A-494A-94ED-F8C28514AF10}">
      <dgm:prSet/>
      <dgm:spPr/>
      <dgm:t>
        <a:bodyPr/>
        <a:lstStyle/>
        <a:p>
          <a:endParaRPr lang="pl-PL"/>
        </a:p>
      </dgm:t>
    </dgm:pt>
    <dgm:pt modelId="{BA628860-677E-43F7-9C13-543986A73876}" type="pres">
      <dgm:prSet presAssocID="{6EEE2426-755A-4CD9-8F49-41F2AD59934C}" presName="theList" presStyleCnt="0">
        <dgm:presLayoutVars>
          <dgm:dir/>
          <dgm:animLvl val="lvl"/>
          <dgm:resizeHandles val="exact"/>
        </dgm:presLayoutVars>
      </dgm:prSet>
      <dgm:spPr/>
    </dgm:pt>
    <dgm:pt modelId="{84ED731C-799E-43E2-8818-1B73880D9B4B}" type="pres">
      <dgm:prSet presAssocID="{3013F017-D398-4CFE-B03B-06B6FE56C03C}" presName="compNode" presStyleCnt="0"/>
      <dgm:spPr/>
    </dgm:pt>
    <dgm:pt modelId="{B5D8FEB9-44F7-49C2-BD1E-08976A94C0FF}" type="pres">
      <dgm:prSet presAssocID="{3013F017-D398-4CFE-B03B-06B6FE56C03C}" presName="noGeometry" presStyleCnt="0"/>
      <dgm:spPr/>
    </dgm:pt>
    <dgm:pt modelId="{6D0DA8C1-F5D1-4861-BA57-BAAC31ABCF3D}" type="pres">
      <dgm:prSet presAssocID="{3013F017-D398-4CFE-B03B-06B6FE56C03C}" presName="childTextVisible" presStyleLbl="bgAccFollowNode1" presStyleIdx="0" presStyleCnt="1">
        <dgm:presLayoutVars>
          <dgm:bulletEnabled val="1"/>
        </dgm:presLayoutVars>
      </dgm:prSet>
      <dgm:spPr/>
    </dgm:pt>
    <dgm:pt modelId="{3FB6DE5E-E055-4D8D-9A53-85E3EF24E7B2}" type="pres">
      <dgm:prSet presAssocID="{3013F017-D398-4CFE-B03B-06B6FE56C03C}" presName="childTextHidden" presStyleLbl="bgAccFollowNode1" presStyleIdx="0" presStyleCnt="1"/>
      <dgm:spPr/>
    </dgm:pt>
    <dgm:pt modelId="{61C06774-7CE2-49C7-BCF2-B582B0BDB536}" type="pres">
      <dgm:prSet presAssocID="{3013F017-D398-4CFE-B03B-06B6FE56C03C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8588D213-185E-4177-811E-81F443CCDC08}" srcId="{3013F017-D398-4CFE-B03B-06B6FE56C03C}" destId="{E253A5D6-1948-45B5-A624-B0487808BE5B}" srcOrd="1" destOrd="0" parTransId="{56697C4D-8D98-4BC2-B874-8B6F36B174D8}" sibTransId="{6B484D9F-4CBF-4F16-95CF-B8400DD3E4B7}"/>
    <dgm:cxn modelId="{13B3C016-F879-4E18-BC2E-A3790AA3832A}" type="presOf" srcId="{7C390120-E000-4DDC-A2E4-64A719BE0F23}" destId="{3FB6DE5E-E055-4D8D-9A53-85E3EF24E7B2}" srcOrd="1" destOrd="2" presId="urn:microsoft.com/office/officeart/2005/8/layout/hProcess6"/>
    <dgm:cxn modelId="{0D023C1F-E4C0-4C2D-BA0B-74E096F1AD27}" srcId="{6EEE2426-755A-4CD9-8F49-41F2AD59934C}" destId="{3013F017-D398-4CFE-B03B-06B6FE56C03C}" srcOrd="0" destOrd="0" parTransId="{F3F70033-488F-4E76-B886-52FDD92544D7}" sibTransId="{4709AFC5-E635-4BFB-8B5D-34428A6B022C}"/>
    <dgm:cxn modelId="{AD141932-1BBF-4396-B0AD-1CEF5B6DB470}" type="presOf" srcId="{E253A5D6-1948-45B5-A624-B0487808BE5B}" destId="{3FB6DE5E-E055-4D8D-9A53-85E3EF24E7B2}" srcOrd="1" destOrd="1" presId="urn:microsoft.com/office/officeart/2005/8/layout/hProcess6"/>
    <dgm:cxn modelId="{58469332-A037-4F9E-8C94-C6AE900694AB}" type="presOf" srcId="{E253A5D6-1948-45B5-A624-B0487808BE5B}" destId="{6D0DA8C1-F5D1-4861-BA57-BAAC31ABCF3D}" srcOrd="0" destOrd="1" presId="urn:microsoft.com/office/officeart/2005/8/layout/hProcess6"/>
    <dgm:cxn modelId="{C8459A60-5B9D-4696-A025-CF8629254DB6}" type="presOf" srcId="{6EEE2426-755A-4CD9-8F49-41F2AD59934C}" destId="{BA628860-677E-43F7-9C13-543986A73876}" srcOrd="0" destOrd="0" presId="urn:microsoft.com/office/officeart/2005/8/layout/hProcess6"/>
    <dgm:cxn modelId="{B857E346-4BE6-4227-AF80-B3C45041A80A}" srcId="{3013F017-D398-4CFE-B03B-06B6FE56C03C}" destId="{D9A81F37-DB2A-469E-9E43-FFD9B9633709}" srcOrd="0" destOrd="0" parTransId="{8E2C1C82-BB38-4BE5-A3BC-55ABF783BEC9}" sibTransId="{EC794C35-7B42-46B0-9A30-BBF6DBD3287C}"/>
    <dgm:cxn modelId="{83EA5773-101A-494A-94ED-F8C28514AF10}" srcId="{3013F017-D398-4CFE-B03B-06B6FE56C03C}" destId="{7C390120-E000-4DDC-A2E4-64A719BE0F23}" srcOrd="2" destOrd="0" parTransId="{76C9CF8D-DACD-48E8-80C0-70CAB589908E}" sibTransId="{5D598711-FCCB-427E-8E0E-7CDBD720F085}"/>
    <dgm:cxn modelId="{79BC759C-7A5D-4485-901B-B877149C8201}" type="presOf" srcId="{D9A81F37-DB2A-469E-9E43-FFD9B9633709}" destId="{6D0DA8C1-F5D1-4861-BA57-BAAC31ABCF3D}" srcOrd="0" destOrd="0" presId="urn:microsoft.com/office/officeart/2005/8/layout/hProcess6"/>
    <dgm:cxn modelId="{4671D9A3-BCB5-4EC2-82F8-F149F7B242B5}" type="presOf" srcId="{3013F017-D398-4CFE-B03B-06B6FE56C03C}" destId="{61C06774-7CE2-49C7-BCF2-B582B0BDB536}" srcOrd="0" destOrd="0" presId="urn:microsoft.com/office/officeart/2005/8/layout/hProcess6"/>
    <dgm:cxn modelId="{71CD1CB2-EF53-4076-A201-2EEE3BF40248}" type="presOf" srcId="{7C390120-E000-4DDC-A2E4-64A719BE0F23}" destId="{6D0DA8C1-F5D1-4861-BA57-BAAC31ABCF3D}" srcOrd="0" destOrd="2" presId="urn:microsoft.com/office/officeart/2005/8/layout/hProcess6"/>
    <dgm:cxn modelId="{E3C6EBE8-C9C3-48BB-BAB9-792FDD0E2A5D}" type="presOf" srcId="{D9A81F37-DB2A-469E-9E43-FFD9B9633709}" destId="{3FB6DE5E-E055-4D8D-9A53-85E3EF24E7B2}" srcOrd="1" destOrd="0" presId="urn:microsoft.com/office/officeart/2005/8/layout/hProcess6"/>
    <dgm:cxn modelId="{86CE53C7-EF42-4B7F-A9EC-AB9D4820B4E6}" type="presParOf" srcId="{BA628860-677E-43F7-9C13-543986A73876}" destId="{84ED731C-799E-43E2-8818-1B73880D9B4B}" srcOrd="0" destOrd="0" presId="urn:microsoft.com/office/officeart/2005/8/layout/hProcess6"/>
    <dgm:cxn modelId="{D3248558-F364-481C-A683-47298D4762B9}" type="presParOf" srcId="{84ED731C-799E-43E2-8818-1B73880D9B4B}" destId="{B5D8FEB9-44F7-49C2-BD1E-08976A94C0FF}" srcOrd="0" destOrd="0" presId="urn:microsoft.com/office/officeart/2005/8/layout/hProcess6"/>
    <dgm:cxn modelId="{88B4E790-5EE6-4F1F-B04D-E24AC87E484C}" type="presParOf" srcId="{84ED731C-799E-43E2-8818-1B73880D9B4B}" destId="{6D0DA8C1-F5D1-4861-BA57-BAAC31ABCF3D}" srcOrd="1" destOrd="0" presId="urn:microsoft.com/office/officeart/2005/8/layout/hProcess6"/>
    <dgm:cxn modelId="{319FCEB3-3D88-4DDC-9926-2113A4975C2D}" type="presParOf" srcId="{84ED731C-799E-43E2-8818-1B73880D9B4B}" destId="{3FB6DE5E-E055-4D8D-9A53-85E3EF24E7B2}" srcOrd="2" destOrd="0" presId="urn:microsoft.com/office/officeart/2005/8/layout/hProcess6"/>
    <dgm:cxn modelId="{92FD3D57-8289-4C1C-A727-3A7F879A1B7B}" type="presParOf" srcId="{84ED731C-799E-43E2-8818-1B73880D9B4B}" destId="{61C06774-7CE2-49C7-BCF2-B582B0BDB53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097548-6416-6A44-9D1A-F31C7D4A35AC}" type="doc">
      <dgm:prSet loTypeId="urn:microsoft.com/office/officeart/2005/8/layout/bProcess3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93A511E2-4014-ED45-BDA1-9CA5E6420200}">
      <dgm:prSet phldrT="[Tekst]"/>
      <dgm:spPr/>
      <dgm:t>
        <a:bodyPr/>
        <a:lstStyle/>
        <a:p>
          <a:r>
            <a:rPr lang="pl-PL" dirty="0"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1. </a:t>
          </a:r>
          <a:r>
            <a:rPr lang="pl-PL" dirty="0"/>
            <a:t>Submission of proposed topics for diploma theses in the APD system</a:t>
          </a:r>
          <a:endParaRPr lang="pl-PL" dirty="0"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C9C1B13-8433-3C42-B72D-E71FF44E654C}" type="parTrans" cxnId="{11C9AF2A-04A3-6C45-8634-793A35FDC73F}">
      <dgm:prSet/>
      <dgm:spPr/>
      <dgm:t>
        <a:bodyPr/>
        <a:lstStyle/>
        <a:p>
          <a:endParaRPr lang="pl-PL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62AE6-1F6A-0644-A0B5-0704416C05BD}" type="sibTrans" cxnId="{11C9AF2A-04A3-6C45-8634-793A35FDC73F}">
      <dgm:prSet/>
      <dgm:spPr/>
      <dgm:t>
        <a:bodyPr/>
        <a:lstStyle/>
        <a:p>
          <a:endParaRPr lang="pl-PL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CA27E-2A90-B745-96BF-13AD06AB3AEF}">
      <dgm:prSet phldrT="[Tekst]"/>
      <dgm:spPr/>
      <dgm:t>
        <a:bodyPr/>
        <a:lstStyle/>
        <a:p>
          <a:r>
            <a:rPr lang="pl-PL" dirty="0">
              <a:latin typeface="+mj-lt"/>
              <a:cs typeface="Times New Roman" panose="02020603050405020304" pitchFamily="18" charset="0"/>
            </a:rPr>
            <a:t>3. </a:t>
          </a:r>
          <a:r>
            <a:rPr lang="pl-PL" dirty="0"/>
            <a:t>Selection of thesis topics by the student from the proposal (APD topics catalog)</a:t>
          </a:r>
          <a:endParaRPr lang="pl-PL" dirty="0">
            <a:latin typeface="+mj-lt"/>
            <a:cs typeface="Times New Roman" panose="02020603050405020304" pitchFamily="18" charset="0"/>
          </a:endParaRPr>
        </a:p>
      </dgm:t>
    </dgm:pt>
    <dgm:pt modelId="{116A8A7E-5475-944C-BE1A-C94D0BD5F828}" type="parTrans" cxnId="{3F79F22D-A404-1D43-AD5E-FE4E94FE126D}">
      <dgm:prSet/>
      <dgm:spPr/>
      <dgm:t>
        <a:bodyPr/>
        <a:lstStyle/>
        <a:p>
          <a:endParaRPr lang="pl-PL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6341A-5BE2-114D-BC21-8D7490F76366}" type="sibTrans" cxnId="{3F79F22D-A404-1D43-AD5E-FE4E94FE126D}">
      <dgm:prSet/>
      <dgm:spPr/>
      <dgm:t>
        <a:bodyPr/>
        <a:lstStyle/>
        <a:p>
          <a:endParaRPr lang="pl-PL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E0179-A64C-B949-9A1B-7018C22A7012}">
      <dgm:prSet phldrT="[Tekst]"/>
      <dgm:spPr/>
      <dgm:t>
        <a:bodyPr/>
        <a:lstStyle/>
        <a:p>
          <a:r>
            <a:rPr lang="pl-PL" dirty="0">
              <a:latin typeface="+mj-lt"/>
              <a:cs typeface="Times New Roman" panose="02020603050405020304" pitchFamily="18" charset="0"/>
            </a:rPr>
            <a:t>4. </a:t>
          </a:r>
          <a:r>
            <a:rPr lang="pl-PL" dirty="0"/>
            <a:t>Specifying the topic of the diploma thesis with a student (edition of the topic in APD)</a:t>
          </a:r>
          <a:endParaRPr lang="pl-PL" dirty="0">
            <a:latin typeface="+mj-lt"/>
            <a:cs typeface="Times New Roman" panose="02020603050405020304" pitchFamily="18" charset="0"/>
          </a:endParaRPr>
        </a:p>
      </dgm:t>
    </dgm:pt>
    <dgm:pt modelId="{C58C20E1-0A78-5D41-B610-A6BF30E0F3F2}" type="parTrans" cxnId="{1AA6B3F4-E606-AD45-8FA9-4B96DD2E5F95}">
      <dgm:prSet/>
      <dgm:spPr/>
      <dgm:t>
        <a:bodyPr/>
        <a:lstStyle/>
        <a:p>
          <a:endParaRPr lang="pl-PL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AFAB4-DD9C-0244-83A7-E83D8D1F551E}" type="sibTrans" cxnId="{1AA6B3F4-E606-AD45-8FA9-4B96DD2E5F95}">
      <dgm:prSet/>
      <dgm:spPr/>
      <dgm:t>
        <a:bodyPr/>
        <a:lstStyle/>
        <a:p>
          <a:endParaRPr lang="pl-PL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11EF5-D765-AA40-BB2A-576292FAF14B}">
      <dgm:prSet/>
      <dgm:spPr/>
      <dgm:t>
        <a:bodyPr/>
        <a:lstStyle/>
        <a:p>
          <a:r>
            <a:rPr lang="pl-PL" dirty="0">
              <a:latin typeface="+mj-lt"/>
              <a:cs typeface="Times New Roman" panose="02020603050405020304" pitchFamily="18" charset="0"/>
            </a:rPr>
            <a:t>6. Acceptance of the thesis topic by the Program Committee in the APD system</a:t>
          </a:r>
        </a:p>
      </dgm:t>
    </dgm:pt>
    <dgm:pt modelId="{B0B9480D-89A4-964F-AF2A-EBE0D61B1B33}" type="parTrans" cxnId="{964D98C1-C0F1-214E-99AF-2A5366C7897E}">
      <dgm:prSet/>
      <dgm:spPr/>
      <dgm:t>
        <a:bodyPr/>
        <a:lstStyle/>
        <a:p>
          <a:endParaRPr lang="pl-PL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4ED54-7254-5E4F-A044-BD64DB060522}" type="sibTrans" cxnId="{964D98C1-C0F1-214E-99AF-2A5366C7897E}">
      <dgm:prSet/>
      <dgm:spPr/>
      <dgm:t>
        <a:bodyPr/>
        <a:lstStyle/>
        <a:p>
          <a:endParaRPr lang="pl-PL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C8634-5506-7749-8A4C-FC9AA273FF38}">
      <dgm:prSet phldrT="[Tekst]"/>
      <dgm:spPr/>
      <dgm:t>
        <a:bodyPr/>
        <a:lstStyle/>
        <a:p>
          <a:r>
            <a:rPr lang="pl-PL" dirty="0"/>
            <a:t>5. Submitting the subject of the diploma thesis to KP by the supervisor in the APD system</a:t>
          </a:r>
          <a:endParaRPr lang="pl-PL" dirty="0">
            <a:latin typeface="+mj-lt"/>
            <a:cs typeface="Times New Roman" panose="02020603050405020304" pitchFamily="18" charset="0"/>
          </a:endParaRPr>
        </a:p>
      </dgm:t>
    </dgm:pt>
    <dgm:pt modelId="{D5810C42-6242-6345-9168-05E959832E9E}" type="parTrans" cxnId="{505F3755-C91D-894A-9F83-F74468182A28}">
      <dgm:prSet/>
      <dgm:spPr/>
      <dgm:t>
        <a:bodyPr/>
        <a:lstStyle/>
        <a:p>
          <a:endParaRPr lang="pl-PL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007FF-56B9-A348-99CA-57177FCEF802}" type="sibTrans" cxnId="{505F3755-C91D-894A-9F83-F74468182A28}">
      <dgm:prSet/>
      <dgm:spPr/>
      <dgm:t>
        <a:bodyPr/>
        <a:lstStyle/>
        <a:p>
          <a:endParaRPr lang="pl-PL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113C8-958C-4582-94BB-DE28EB4F391F}">
      <dgm:prSet phldrT="[Tekst]"/>
      <dgm:spPr/>
      <dgm:t>
        <a:bodyPr/>
        <a:lstStyle/>
        <a:p>
          <a:r>
            <a:rPr lang="pl-PL" dirty="0"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2. Verification of the proposed topics by the Plenipotentiaries for the field of study</a:t>
          </a:r>
        </a:p>
      </dgm:t>
    </dgm:pt>
    <dgm:pt modelId="{8B1CB13D-A1B1-41FE-A053-6589FB56E1F6}" type="parTrans" cxnId="{F9637D6D-316E-47CD-A586-AA2E09EFBFE3}">
      <dgm:prSet/>
      <dgm:spPr/>
      <dgm:t>
        <a:bodyPr/>
        <a:lstStyle/>
        <a:p>
          <a:endParaRPr lang="pl-PL"/>
        </a:p>
      </dgm:t>
    </dgm:pt>
    <dgm:pt modelId="{B5A11809-BD48-4F5A-89B4-DD8282B8D8EE}" type="sibTrans" cxnId="{F9637D6D-316E-47CD-A586-AA2E09EFBFE3}">
      <dgm:prSet/>
      <dgm:spPr/>
      <dgm:t>
        <a:bodyPr/>
        <a:lstStyle/>
        <a:p>
          <a:endParaRPr lang="pl-PL"/>
        </a:p>
      </dgm:t>
    </dgm:pt>
    <dgm:pt modelId="{825BE5E0-A875-9846-AE2A-736C9EE258FB}" type="pres">
      <dgm:prSet presAssocID="{5B097548-6416-6A44-9D1A-F31C7D4A35AC}" presName="Name0" presStyleCnt="0">
        <dgm:presLayoutVars>
          <dgm:dir/>
          <dgm:resizeHandles val="exact"/>
        </dgm:presLayoutVars>
      </dgm:prSet>
      <dgm:spPr/>
    </dgm:pt>
    <dgm:pt modelId="{96C42838-ACF0-A346-AEEB-239811F62218}" type="pres">
      <dgm:prSet presAssocID="{93A511E2-4014-ED45-BDA1-9CA5E6420200}" presName="node" presStyleLbl="node1" presStyleIdx="0" presStyleCnt="6">
        <dgm:presLayoutVars>
          <dgm:bulletEnabled val="1"/>
        </dgm:presLayoutVars>
      </dgm:prSet>
      <dgm:spPr/>
    </dgm:pt>
    <dgm:pt modelId="{CFB15282-0898-A34F-9E17-0167E5621621}" type="pres">
      <dgm:prSet presAssocID="{A5C62AE6-1F6A-0644-A0B5-0704416C05BD}" presName="sibTrans" presStyleLbl="sibTrans1D1" presStyleIdx="0" presStyleCnt="5"/>
      <dgm:spPr/>
    </dgm:pt>
    <dgm:pt modelId="{981D6E3E-680A-ED41-9EF4-6866025BE713}" type="pres">
      <dgm:prSet presAssocID="{A5C62AE6-1F6A-0644-A0B5-0704416C05BD}" presName="connectorText" presStyleLbl="sibTrans1D1" presStyleIdx="0" presStyleCnt="5"/>
      <dgm:spPr/>
    </dgm:pt>
    <dgm:pt modelId="{158515B7-C72A-4E3C-A180-8D1D35AE28BA}" type="pres">
      <dgm:prSet presAssocID="{E93113C8-958C-4582-94BB-DE28EB4F391F}" presName="node" presStyleLbl="node1" presStyleIdx="1" presStyleCnt="6">
        <dgm:presLayoutVars>
          <dgm:bulletEnabled val="1"/>
        </dgm:presLayoutVars>
      </dgm:prSet>
      <dgm:spPr/>
    </dgm:pt>
    <dgm:pt modelId="{8207DB9B-7A66-4154-AC85-4A45246D767D}" type="pres">
      <dgm:prSet presAssocID="{B5A11809-BD48-4F5A-89B4-DD8282B8D8EE}" presName="sibTrans" presStyleLbl="sibTrans1D1" presStyleIdx="1" presStyleCnt="5"/>
      <dgm:spPr/>
    </dgm:pt>
    <dgm:pt modelId="{AA094FB9-0565-41DE-9100-94F02969303E}" type="pres">
      <dgm:prSet presAssocID="{B5A11809-BD48-4F5A-89B4-DD8282B8D8EE}" presName="connectorText" presStyleLbl="sibTrans1D1" presStyleIdx="1" presStyleCnt="5"/>
      <dgm:spPr/>
    </dgm:pt>
    <dgm:pt modelId="{3B422303-93DF-CB43-A4F5-08D6190C85E5}" type="pres">
      <dgm:prSet presAssocID="{43ECA27E-2A90-B745-96BF-13AD06AB3AEF}" presName="node" presStyleLbl="node1" presStyleIdx="2" presStyleCnt="6">
        <dgm:presLayoutVars>
          <dgm:bulletEnabled val="1"/>
        </dgm:presLayoutVars>
      </dgm:prSet>
      <dgm:spPr/>
    </dgm:pt>
    <dgm:pt modelId="{9E4514BC-874B-9D46-B995-BB4CD67DA846}" type="pres">
      <dgm:prSet presAssocID="{DA16341A-5BE2-114D-BC21-8D7490F76366}" presName="sibTrans" presStyleLbl="sibTrans1D1" presStyleIdx="2" presStyleCnt="5"/>
      <dgm:spPr/>
    </dgm:pt>
    <dgm:pt modelId="{0917E14C-4D98-5641-B48C-59F1B4B34001}" type="pres">
      <dgm:prSet presAssocID="{DA16341A-5BE2-114D-BC21-8D7490F76366}" presName="connectorText" presStyleLbl="sibTrans1D1" presStyleIdx="2" presStyleCnt="5"/>
      <dgm:spPr/>
    </dgm:pt>
    <dgm:pt modelId="{0C2EF676-83D3-6E4E-A831-561A534ECF63}" type="pres">
      <dgm:prSet presAssocID="{FAEE0179-A64C-B949-9A1B-7018C22A7012}" presName="node" presStyleLbl="node1" presStyleIdx="3" presStyleCnt="6">
        <dgm:presLayoutVars>
          <dgm:bulletEnabled val="1"/>
        </dgm:presLayoutVars>
      </dgm:prSet>
      <dgm:spPr/>
    </dgm:pt>
    <dgm:pt modelId="{BDE63009-6DBA-6344-8BAF-3A82168EA507}" type="pres">
      <dgm:prSet presAssocID="{449AFAB4-DD9C-0244-83A7-E83D8D1F551E}" presName="sibTrans" presStyleLbl="sibTrans1D1" presStyleIdx="3" presStyleCnt="5"/>
      <dgm:spPr/>
    </dgm:pt>
    <dgm:pt modelId="{994774FC-1A68-DD46-9477-AA2B369DB0F8}" type="pres">
      <dgm:prSet presAssocID="{449AFAB4-DD9C-0244-83A7-E83D8D1F551E}" presName="connectorText" presStyleLbl="sibTrans1D1" presStyleIdx="3" presStyleCnt="5"/>
      <dgm:spPr/>
    </dgm:pt>
    <dgm:pt modelId="{2E535803-3F59-964F-87CB-FB190B382E22}" type="pres">
      <dgm:prSet presAssocID="{144C8634-5506-7749-8A4C-FC9AA273FF38}" presName="node" presStyleLbl="node1" presStyleIdx="4" presStyleCnt="6">
        <dgm:presLayoutVars>
          <dgm:bulletEnabled val="1"/>
        </dgm:presLayoutVars>
      </dgm:prSet>
      <dgm:spPr/>
    </dgm:pt>
    <dgm:pt modelId="{B5C872D2-B726-584C-8E9B-40FB88F6C724}" type="pres">
      <dgm:prSet presAssocID="{A42007FF-56B9-A348-99CA-57177FCEF802}" presName="sibTrans" presStyleLbl="sibTrans1D1" presStyleIdx="4" presStyleCnt="5"/>
      <dgm:spPr/>
    </dgm:pt>
    <dgm:pt modelId="{61790C8D-13DD-D643-BB4E-283C5646451D}" type="pres">
      <dgm:prSet presAssocID="{A42007FF-56B9-A348-99CA-57177FCEF802}" presName="connectorText" presStyleLbl="sibTrans1D1" presStyleIdx="4" presStyleCnt="5"/>
      <dgm:spPr/>
    </dgm:pt>
    <dgm:pt modelId="{CCF53FF2-59C5-084C-8148-55C4B32508AB}" type="pres">
      <dgm:prSet presAssocID="{D6711EF5-D765-AA40-BB2A-576292FAF14B}" presName="node" presStyleLbl="node1" presStyleIdx="5" presStyleCnt="6">
        <dgm:presLayoutVars>
          <dgm:bulletEnabled val="1"/>
        </dgm:presLayoutVars>
      </dgm:prSet>
      <dgm:spPr/>
    </dgm:pt>
  </dgm:ptLst>
  <dgm:cxnLst>
    <dgm:cxn modelId="{24CDF009-E741-4B58-BF51-4FDE5BE56E3E}" type="presOf" srcId="{449AFAB4-DD9C-0244-83A7-E83D8D1F551E}" destId="{994774FC-1A68-DD46-9477-AA2B369DB0F8}" srcOrd="1" destOrd="0" presId="urn:microsoft.com/office/officeart/2005/8/layout/bProcess3"/>
    <dgm:cxn modelId="{5DFE2D0A-EB4D-4293-8A6E-D98702D5F80B}" type="presOf" srcId="{D6711EF5-D765-AA40-BB2A-576292FAF14B}" destId="{CCF53FF2-59C5-084C-8148-55C4B32508AB}" srcOrd="0" destOrd="0" presId="urn:microsoft.com/office/officeart/2005/8/layout/bProcess3"/>
    <dgm:cxn modelId="{396D7F10-0DB0-45DB-B50D-FB59BBDAAC14}" type="presOf" srcId="{B5A11809-BD48-4F5A-89B4-DD8282B8D8EE}" destId="{AA094FB9-0565-41DE-9100-94F02969303E}" srcOrd="1" destOrd="0" presId="urn:microsoft.com/office/officeart/2005/8/layout/bProcess3"/>
    <dgm:cxn modelId="{FEAEA629-FA89-47E1-A146-7E1E30BC8ABE}" type="presOf" srcId="{A42007FF-56B9-A348-99CA-57177FCEF802}" destId="{61790C8D-13DD-D643-BB4E-283C5646451D}" srcOrd="1" destOrd="0" presId="urn:microsoft.com/office/officeart/2005/8/layout/bProcess3"/>
    <dgm:cxn modelId="{11C9AF2A-04A3-6C45-8634-793A35FDC73F}" srcId="{5B097548-6416-6A44-9D1A-F31C7D4A35AC}" destId="{93A511E2-4014-ED45-BDA1-9CA5E6420200}" srcOrd="0" destOrd="0" parTransId="{AC9C1B13-8433-3C42-B72D-E71FF44E654C}" sibTransId="{A5C62AE6-1F6A-0644-A0B5-0704416C05BD}"/>
    <dgm:cxn modelId="{3F79F22D-A404-1D43-AD5E-FE4E94FE126D}" srcId="{5B097548-6416-6A44-9D1A-F31C7D4A35AC}" destId="{43ECA27E-2A90-B745-96BF-13AD06AB3AEF}" srcOrd="2" destOrd="0" parTransId="{116A8A7E-5475-944C-BE1A-C94D0BD5F828}" sibTransId="{DA16341A-5BE2-114D-BC21-8D7490F76366}"/>
    <dgm:cxn modelId="{9EFC6531-97A1-4060-89D3-5BDB8A0F3CA2}" type="presOf" srcId="{A42007FF-56B9-A348-99CA-57177FCEF802}" destId="{B5C872D2-B726-584C-8E9B-40FB88F6C724}" srcOrd="0" destOrd="0" presId="urn:microsoft.com/office/officeart/2005/8/layout/bProcess3"/>
    <dgm:cxn modelId="{F210785E-A43D-4226-8226-220FED13FAAD}" type="presOf" srcId="{5B097548-6416-6A44-9D1A-F31C7D4A35AC}" destId="{825BE5E0-A875-9846-AE2A-736C9EE258FB}" srcOrd="0" destOrd="0" presId="urn:microsoft.com/office/officeart/2005/8/layout/bProcess3"/>
    <dgm:cxn modelId="{EC68A164-991A-4980-8A4F-6186C94421FD}" type="presOf" srcId="{144C8634-5506-7749-8A4C-FC9AA273FF38}" destId="{2E535803-3F59-964F-87CB-FB190B382E22}" srcOrd="0" destOrd="0" presId="urn:microsoft.com/office/officeart/2005/8/layout/bProcess3"/>
    <dgm:cxn modelId="{4DE78E6B-9502-4BEB-BC63-671E13A73ECA}" type="presOf" srcId="{449AFAB4-DD9C-0244-83A7-E83D8D1F551E}" destId="{BDE63009-6DBA-6344-8BAF-3A82168EA507}" srcOrd="0" destOrd="0" presId="urn:microsoft.com/office/officeart/2005/8/layout/bProcess3"/>
    <dgm:cxn modelId="{AE8C794C-8954-4A1A-953D-35BA896F6720}" type="presOf" srcId="{43ECA27E-2A90-B745-96BF-13AD06AB3AEF}" destId="{3B422303-93DF-CB43-A4F5-08D6190C85E5}" srcOrd="0" destOrd="0" presId="urn:microsoft.com/office/officeart/2005/8/layout/bProcess3"/>
    <dgm:cxn modelId="{F9637D6D-316E-47CD-A586-AA2E09EFBFE3}" srcId="{5B097548-6416-6A44-9D1A-F31C7D4A35AC}" destId="{E93113C8-958C-4582-94BB-DE28EB4F391F}" srcOrd="1" destOrd="0" parTransId="{8B1CB13D-A1B1-41FE-A053-6589FB56E1F6}" sibTransId="{B5A11809-BD48-4F5A-89B4-DD8282B8D8EE}"/>
    <dgm:cxn modelId="{39ED086E-6729-4521-9B7A-F69C237CD9E7}" type="presOf" srcId="{B5A11809-BD48-4F5A-89B4-DD8282B8D8EE}" destId="{8207DB9B-7A66-4154-AC85-4A45246D767D}" srcOrd="0" destOrd="0" presId="urn:microsoft.com/office/officeart/2005/8/layout/bProcess3"/>
    <dgm:cxn modelId="{505F3755-C91D-894A-9F83-F74468182A28}" srcId="{5B097548-6416-6A44-9D1A-F31C7D4A35AC}" destId="{144C8634-5506-7749-8A4C-FC9AA273FF38}" srcOrd="4" destOrd="0" parTransId="{D5810C42-6242-6345-9168-05E959832E9E}" sibTransId="{A42007FF-56B9-A348-99CA-57177FCEF802}"/>
    <dgm:cxn modelId="{CFEA8189-6F72-4497-9E09-392519D66F7D}" type="presOf" srcId="{93A511E2-4014-ED45-BDA1-9CA5E6420200}" destId="{96C42838-ACF0-A346-AEEB-239811F62218}" srcOrd="0" destOrd="0" presId="urn:microsoft.com/office/officeart/2005/8/layout/bProcess3"/>
    <dgm:cxn modelId="{6CD6608F-0C4E-438A-B4D9-EF60D7C6ABB6}" type="presOf" srcId="{A5C62AE6-1F6A-0644-A0B5-0704416C05BD}" destId="{CFB15282-0898-A34F-9E17-0167E5621621}" srcOrd="0" destOrd="0" presId="urn:microsoft.com/office/officeart/2005/8/layout/bProcess3"/>
    <dgm:cxn modelId="{824FEA96-1F62-4204-BFD5-22B218220433}" type="presOf" srcId="{E93113C8-958C-4582-94BB-DE28EB4F391F}" destId="{158515B7-C72A-4E3C-A180-8D1D35AE28BA}" srcOrd="0" destOrd="0" presId="urn:microsoft.com/office/officeart/2005/8/layout/bProcess3"/>
    <dgm:cxn modelId="{A23267B9-508D-4202-90F5-E41BBBB88276}" type="presOf" srcId="{A5C62AE6-1F6A-0644-A0B5-0704416C05BD}" destId="{981D6E3E-680A-ED41-9EF4-6866025BE713}" srcOrd="1" destOrd="0" presId="urn:microsoft.com/office/officeart/2005/8/layout/bProcess3"/>
    <dgm:cxn modelId="{964D98C1-C0F1-214E-99AF-2A5366C7897E}" srcId="{5B097548-6416-6A44-9D1A-F31C7D4A35AC}" destId="{D6711EF5-D765-AA40-BB2A-576292FAF14B}" srcOrd="5" destOrd="0" parTransId="{B0B9480D-89A4-964F-AF2A-EBE0D61B1B33}" sibTransId="{9974ED54-7254-5E4F-A044-BD64DB060522}"/>
    <dgm:cxn modelId="{709BC2D3-8B70-42B0-9E63-7A08DE471B51}" type="presOf" srcId="{DA16341A-5BE2-114D-BC21-8D7490F76366}" destId="{9E4514BC-874B-9D46-B995-BB4CD67DA846}" srcOrd="0" destOrd="0" presId="urn:microsoft.com/office/officeart/2005/8/layout/bProcess3"/>
    <dgm:cxn modelId="{1C5C3AEB-4B40-4D1A-BB8A-4A1197FC67BF}" type="presOf" srcId="{DA16341A-5BE2-114D-BC21-8D7490F76366}" destId="{0917E14C-4D98-5641-B48C-59F1B4B34001}" srcOrd="1" destOrd="0" presId="urn:microsoft.com/office/officeart/2005/8/layout/bProcess3"/>
    <dgm:cxn modelId="{1AA6B3F4-E606-AD45-8FA9-4B96DD2E5F95}" srcId="{5B097548-6416-6A44-9D1A-F31C7D4A35AC}" destId="{FAEE0179-A64C-B949-9A1B-7018C22A7012}" srcOrd="3" destOrd="0" parTransId="{C58C20E1-0A78-5D41-B610-A6BF30E0F3F2}" sibTransId="{449AFAB4-DD9C-0244-83A7-E83D8D1F551E}"/>
    <dgm:cxn modelId="{A91D83FC-A964-4EF4-A0CA-EB628E140A2E}" type="presOf" srcId="{FAEE0179-A64C-B949-9A1B-7018C22A7012}" destId="{0C2EF676-83D3-6E4E-A831-561A534ECF63}" srcOrd="0" destOrd="0" presId="urn:microsoft.com/office/officeart/2005/8/layout/bProcess3"/>
    <dgm:cxn modelId="{D0E1815A-F8D5-4EF9-BCA9-DABD3D5B3AC6}" type="presParOf" srcId="{825BE5E0-A875-9846-AE2A-736C9EE258FB}" destId="{96C42838-ACF0-A346-AEEB-239811F62218}" srcOrd="0" destOrd="0" presId="urn:microsoft.com/office/officeart/2005/8/layout/bProcess3"/>
    <dgm:cxn modelId="{44BFC03D-7552-47BC-A2CB-A19760A1BC26}" type="presParOf" srcId="{825BE5E0-A875-9846-AE2A-736C9EE258FB}" destId="{CFB15282-0898-A34F-9E17-0167E5621621}" srcOrd="1" destOrd="0" presId="urn:microsoft.com/office/officeart/2005/8/layout/bProcess3"/>
    <dgm:cxn modelId="{5839989D-CCED-4F24-A320-6B3AA792E517}" type="presParOf" srcId="{CFB15282-0898-A34F-9E17-0167E5621621}" destId="{981D6E3E-680A-ED41-9EF4-6866025BE713}" srcOrd="0" destOrd="0" presId="urn:microsoft.com/office/officeart/2005/8/layout/bProcess3"/>
    <dgm:cxn modelId="{5A8D8204-54E6-4F3E-BF59-33E84B0500B5}" type="presParOf" srcId="{825BE5E0-A875-9846-AE2A-736C9EE258FB}" destId="{158515B7-C72A-4E3C-A180-8D1D35AE28BA}" srcOrd="2" destOrd="0" presId="urn:microsoft.com/office/officeart/2005/8/layout/bProcess3"/>
    <dgm:cxn modelId="{EA0AC564-4EAA-4AA7-91F0-A8C07FA15EF9}" type="presParOf" srcId="{825BE5E0-A875-9846-AE2A-736C9EE258FB}" destId="{8207DB9B-7A66-4154-AC85-4A45246D767D}" srcOrd="3" destOrd="0" presId="urn:microsoft.com/office/officeart/2005/8/layout/bProcess3"/>
    <dgm:cxn modelId="{AF0D4EF2-5BF4-4F8A-BAC3-42FA8B1DEAAA}" type="presParOf" srcId="{8207DB9B-7A66-4154-AC85-4A45246D767D}" destId="{AA094FB9-0565-41DE-9100-94F02969303E}" srcOrd="0" destOrd="0" presId="urn:microsoft.com/office/officeart/2005/8/layout/bProcess3"/>
    <dgm:cxn modelId="{3ACCA555-C71D-4584-81DB-AB59938A08B8}" type="presParOf" srcId="{825BE5E0-A875-9846-AE2A-736C9EE258FB}" destId="{3B422303-93DF-CB43-A4F5-08D6190C85E5}" srcOrd="4" destOrd="0" presId="urn:microsoft.com/office/officeart/2005/8/layout/bProcess3"/>
    <dgm:cxn modelId="{06E01EE1-D934-4F9A-A5A0-83D133BB933A}" type="presParOf" srcId="{825BE5E0-A875-9846-AE2A-736C9EE258FB}" destId="{9E4514BC-874B-9D46-B995-BB4CD67DA846}" srcOrd="5" destOrd="0" presId="urn:microsoft.com/office/officeart/2005/8/layout/bProcess3"/>
    <dgm:cxn modelId="{DE5F95B4-DE70-495A-9D00-D8EF980793CF}" type="presParOf" srcId="{9E4514BC-874B-9D46-B995-BB4CD67DA846}" destId="{0917E14C-4D98-5641-B48C-59F1B4B34001}" srcOrd="0" destOrd="0" presId="urn:microsoft.com/office/officeart/2005/8/layout/bProcess3"/>
    <dgm:cxn modelId="{A6CE4C9E-A56B-4142-BC77-54F06654D412}" type="presParOf" srcId="{825BE5E0-A875-9846-AE2A-736C9EE258FB}" destId="{0C2EF676-83D3-6E4E-A831-561A534ECF63}" srcOrd="6" destOrd="0" presId="urn:microsoft.com/office/officeart/2005/8/layout/bProcess3"/>
    <dgm:cxn modelId="{6FC82DCB-1099-4916-83E5-09A4983073C7}" type="presParOf" srcId="{825BE5E0-A875-9846-AE2A-736C9EE258FB}" destId="{BDE63009-6DBA-6344-8BAF-3A82168EA507}" srcOrd="7" destOrd="0" presId="urn:microsoft.com/office/officeart/2005/8/layout/bProcess3"/>
    <dgm:cxn modelId="{CAC1A765-5D39-48C8-895E-D9E242B36697}" type="presParOf" srcId="{BDE63009-6DBA-6344-8BAF-3A82168EA507}" destId="{994774FC-1A68-DD46-9477-AA2B369DB0F8}" srcOrd="0" destOrd="0" presId="urn:microsoft.com/office/officeart/2005/8/layout/bProcess3"/>
    <dgm:cxn modelId="{65C41549-3C03-4137-9113-C6F40027ADA0}" type="presParOf" srcId="{825BE5E0-A875-9846-AE2A-736C9EE258FB}" destId="{2E535803-3F59-964F-87CB-FB190B382E22}" srcOrd="8" destOrd="0" presId="urn:microsoft.com/office/officeart/2005/8/layout/bProcess3"/>
    <dgm:cxn modelId="{4C836146-8BEC-4C57-AFBF-D2AFA733ADA8}" type="presParOf" srcId="{825BE5E0-A875-9846-AE2A-736C9EE258FB}" destId="{B5C872D2-B726-584C-8E9B-40FB88F6C724}" srcOrd="9" destOrd="0" presId="urn:microsoft.com/office/officeart/2005/8/layout/bProcess3"/>
    <dgm:cxn modelId="{83122C33-5DCB-46D1-A92B-C4CC8B09BECA}" type="presParOf" srcId="{B5C872D2-B726-584C-8E9B-40FB88F6C724}" destId="{61790C8D-13DD-D643-BB4E-283C5646451D}" srcOrd="0" destOrd="0" presId="urn:microsoft.com/office/officeart/2005/8/layout/bProcess3"/>
    <dgm:cxn modelId="{9D2BB414-AD41-44A2-95E3-BD536C4C2AEF}" type="presParOf" srcId="{825BE5E0-A875-9846-AE2A-736C9EE258FB}" destId="{CCF53FF2-59C5-084C-8148-55C4B32508AB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2FB59-E572-46A8-962F-8ACA4441D463}">
      <dsp:nvSpPr>
        <dsp:cNvPr id="0" name=""/>
        <dsp:cNvSpPr/>
      </dsp:nvSpPr>
      <dsp:spPr>
        <a:xfrm>
          <a:off x="0" y="0"/>
          <a:ext cx="8237072" cy="853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Check your courses schedule in USOS (active directory credential)</a:t>
          </a:r>
          <a:endParaRPr lang="pl-PL" sz="2300" kern="1200" dirty="0"/>
        </a:p>
      </dsp:txBody>
      <dsp:txXfrm>
        <a:off x="24985" y="24985"/>
        <a:ext cx="7216762" cy="803076"/>
      </dsp:txXfrm>
    </dsp:sp>
    <dsp:sp modelId="{6428CAAE-C8B9-4F93-8710-14F38D4BC3D4}">
      <dsp:nvSpPr>
        <dsp:cNvPr id="0" name=""/>
        <dsp:cNvSpPr/>
      </dsp:nvSpPr>
      <dsp:spPr>
        <a:xfrm>
          <a:off x="615106" y="971525"/>
          <a:ext cx="8237072" cy="853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Report class collisions</a:t>
          </a:r>
          <a:r>
            <a:rPr lang="pl-PL" sz="2300" kern="1200" dirty="0"/>
            <a:t> )</a:t>
          </a:r>
          <a:r>
            <a:rPr lang="pl-PL" sz="2300" kern="1200" dirty="0" err="1"/>
            <a:t>if</a:t>
          </a:r>
          <a:r>
            <a:rPr lang="pl-PL" sz="2300" kern="1200" dirty="0"/>
            <a:t> </a:t>
          </a:r>
          <a:r>
            <a:rPr lang="pl-PL" sz="2300" kern="1200" dirty="0" err="1"/>
            <a:t>any</a:t>
          </a:r>
          <a:r>
            <a:rPr lang="pl-PL" sz="2300" kern="1200" dirty="0"/>
            <a:t>(</a:t>
          </a:r>
          <a:r>
            <a:rPr lang="en-US" sz="2300" kern="1200" dirty="0"/>
            <a:t> in classrooms and schedules</a:t>
          </a:r>
          <a:endParaRPr lang="pl-PL" sz="2300" kern="1200" dirty="0"/>
        </a:p>
      </dsp:txBody>
      <dsp:txXfrm>
        <a:off x="640091" y="996510"/>
        <a:ext cx="7017516" cy="803076"/>
      </dsp:txXfrm>
    </dsp:sp>
    <dsp:sp modelId="{A2A51EFB-A974-4582-9C97-7D8181AB1A02}">
      <dsp:nvSpPr>
        <dsp:cNvPr id="0" name=""/>
        <dsp:cNvSpPr/>
      </dsp:nvSpPr>
      <dsp:spPr>
        <a:xfrm>
          <a:off x="1230212" y="1943050"/>
          <a:ext cx="8237072" cy="853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Create subjects from USOS on </a:t>
          </a:r>
          <a:r>
            <a:rPr lang="en-US" sz="2300" kern="1200" dirty="0" err="1"/>
            <a:t>eportal.pwr.edu.p</a:t>
          </a:r>
          <a:r>
            <a:rPr lang="pl-PL" sz="2300" kern="1200" dirty="0"/>
            <a:t>l</a:t>
          </a:r>
        </a:p>
      </dsp:txBody>
      <dsp:txXfrm>
        <a:off x="1255197" y="1968035"/>
        <a:ext cx="7017516" cy="803076"/>
      </dsp:txXfrm>
    </dsp:sp>
    <dsp:sp modelId="{40A07D0C-4B65-4D07-9631-4DB606714A54}">
      <dsp:nvSpPr>
        <dsp:cNvPr id="0" name=""/>
        <dsp:cNvSpPr/>
      </dsp:nvSpPr>
      <dsp:spPr>
        <a:xfrm>
          <a:off x="1845318" y="2914576"/>
          <a:ext cx="8237072" cy="853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Keep an eye on the number of your </a:t>
          </a:r>
          <a:r>
            <a:rPr lang="pl-PL" sz="2300" kern="1200" dirty="0" err="1"/>
            <a:t>diploma</a:t>
          </a:r>
          <a:r>
            <a:rPr lang="pl-PL" sz="2300" kern="1200" dirty="0"/>
            <a:t> </a:t>
          </a:r>
          <a:r>
            <a:rPr lang="pl-PL" sz="2300" kern="1200" dirty="0" err="1"/>
            <a:t>thesis</a:t>
          </a:r>
          <a:endParaRPr lang="pl-PL" sz="2300" kern="1200" dirty="0"/>
        </a:p>
      </dsp:txBody>
      <dsp:txXfrm>
        <a:off x="1870303" y="2939561"/>
        <a:ext cx="7017516" cy="803076"/>
      </dsp:txXfrm>
    </dsp:sp>
    <dsp:sp modelId="{91048CA0-CACB-40A1-A2D3-D5A5D4F3B430}">
      <dsp:nvSpPr>
        <dsp:cNvPr id="0" name=""/>
        <dsp:cNvSpPr/>
      </dsp:nvSpPr>
      <dsp:spPr>
        <a:xfrm>
          <a:off x="2460424" y="3886101"/>
          <a:ext cx="8237072" cy="853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Keep an eye on reporting your absences (TETA)</a:t>
          </a:r>
          <a:endParaRPr lang="pl-PL" sz="2300" kern="1200" dirty="0"/>
        </a:p>
      </dsp:txBody>
      <dsp:txXfrm>
        <a:off x="2485409" y="3911086"/>
        <a:ext cx="7017516" cy="803076"/>
      </dsp:txXfrm>
    </dsp:sp>
    <dsp:sp modelId="{108EE7A8-DE7B-473F-BA19-0AB5050BEB72}">
      <dsp:nvSpPr>
        <dsp:cNvPr id="0" name=""/>
        <dsp:cNvSpPr/>
      </dsp:nvSpPr>
      <dsp:spPr>
        <a:xfrm>
          <a:off x="7682592" y="623197"/>
          <a:ext cx="554480" cy="554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7807350" y="623197"/>
        <a:ext cx="304964" cy="417246"/>
      </dsp:txXfrm>
    </dsp:sp>
    <dsp:sp modelId="{DD52D62F-AD13-401C-8E02-78CCD8493DB3}">
      <dsp:nvSpPr>
        <dsp:cNvPr id="0" name=""/>
        <dsp:cNvSpPr/>
      </dsp:nvSpPr>
      <dsp:spPr>
        <a:xfrm>
          <a:off x="8297698" y="1594723"/>
          <a:ext cx="554480" cy="554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8422456" y="1594723"/>
        <a:ext cx="304964" cy="417246"/>
      </dsp:txXfrm>
    </dsp:sp>
    <dsp:sp modelId="{53DC16A9-AADF-4160-8533-A0D2A631017A}">
      <dsp:nvSpPr>
        <dsp:cNvPr id="0" name=""/>
        <dsp:cNvSpPr/>
      </dsp:nvSpPr>
      <dsp:spPr>
        <a:xfrm>
          <a:off x="8912804" y="2552031"/>
          <a:ext cx="554480" cy="554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9037562" y="2552031"/>
        <a:ext cx="304964" cy="417246"/>
      </dsp:txXfrm>
    </dsp:sp>
    <dsp:sp modelId="{E7F03920-4FA6-429A-87C5-399AD6AB5C4A}">
      <dsp:nvSpPr>
        <dsp:cNvPr id="0" name=""/>
        <dsp:cNvSpPr/>
      </dsp:nvSpPr>
      <dsp:spPr>
        <a:xfrm>
          <a:off x="9527910" y="3533034"/>
          <a:ext cx="554480" cy="554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9652668" y="3533034"/>
        <a:ext cx="304964" cy="41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3F9F6-E939-45B6-B737-5A82663C2C31}">
      <dsp:nvSpPr>
        <dsp:cNvPr id="0" name=""/>
        <dsp:cNvSpPr/>
      </dsp:nvSpPr>
      <dsp:spPr>
        <a:xfrm>
          <a:off x="2376" y="306512"/>
          <a:ext cx="2311348" cy="9245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by 12.03</a:t>
          </a:r>
        </a:p>
      </dsp:txBody>
      <dsp:txXfrm>
        <a:off x="464646" y="306512"/>
        <a:ext cx="1386809" cy="924539"/>
      </dsp:txXfrm>
    </dsp:sp>
    <dsp:sp modelId="{71957740-E6AC-4B43-A687-78F9716D198C}">
      <dsp:nvSpPr>
        <dsp:cNvPr id="0" name=""/>
        <dsp:cNvSpPr/>
      </dsp:nvSpPr>
      <dsp:spPr>
        <a:xfrm>
          <a:off x="2376" y="1346619"/>
          <a:ext cx="1849079" cy="308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Signing by the academic teachers and doctoral students the teaching </a:t>
          </a:r>
          <a:r>
            <a:rPr lang="pl-PL" sz="1700" kern="1200" dirty="0" err="1"/>
            <a:t>pre</a:t>
          </a:r>
          <a:r>
            <a:rPr lang="pl-PL" sz="1700" kern="1200" dirty="0"/>
            <a:t>-</a:t>
          </a:r>
          <a:r>
            <a:rPr lang="en-US" sz="1700" kern="1200" dirty="0"/>
            <a:t>assignments for the </a:t>
          </a:r>
          <a:r>
            <a:rPr lang="pl-PL" sz="1700" kern="1200" dirty="0" err="1"/>
            <a:t>summer</a:t>
          </a:r>
          <a:r>
            <a:rPr lang="en-US" sz="1700" kern="1200" dirty="0"/>
            <a:t> semester </a:t>
          </a:r>
          <a:r>
            <a:rPr lang="pl-PL" sz="1700" kern="1200" dirty="0"/>
            <a:t>2023/2024</a:t>
          </a:r>
          <a:endParaRPr lang="pl-PL" sz="1700" i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kern="1200" dirty="0">
              <a:solidFill>
                <a:schemeClr val="tx1"/>
              </a:solidFill>
            </a:rPr>
            <a:t>T</a:t>
          </a:r>
          <a:r>
            <a:rPr lang="en-US" sz="1700" b="1" kern="1200" dirty="0" err="1">
              <a:solidFill>
                <a:schemeClr val="tx1"/>
              </a:solidFill>
            </a:rPr>
            <a:t>eaching</a:t>
          </a:r>
          <a:r>
            <a:rPr lang="en-US" sz="1700" b="1" kern="1200" dirty="0">
              <a:solidFill>
                <a:schemeClr val="tx1"/>
              </a:solidFill>
            </a:rPr>
            <a:t> assignments</a:t>
          </a:r>
          <a:r>
            <a:rPr lang="pl-PL" sz="1700" b="1" kern="1200" dirty="0">
              <a:solidFill>
                <a:schemeClr val="tx1"/>
              </a:solidFill>
            </a:rPr>
            <a:t> </a:t>
          </a:r>
          <a:r>
            <a:rPr lang="en-US" sz="1700" b="1" kern="1200" dirty="0">
              <a:solidFill>
                <a:schemeClr val="tx1"/>
              </a:solidFill>
            </a:rPr>
            <a:t>must be signed in person</a:t>
          </a:r>
          <a:r>
            <a:rPr lang="pl-PL" sz="1700" b="1" kern="1200" dirty="0">
              <a:solidFill>
                <a:schemeClr val="tx1"/>
              </a:solidFill>
            </a:rPr>
            <a:t>!</a:t>
          </a:r>
          <a:endParaRPr lang="pl-PL" sz="1700" b="1" i="1" kern="1200" dirty="0">
            <a:solidFill>
              <a:schemeClr val="tx1"/>
            </a:solidFill>
          </a:endParaRPr>
        </a:p>
      </dsp:txBody>
      <dsp:txXfrm>
        <a:off x="2376" y="1346619"/>
        <a:ext cx="1849079" cy="3086015"/>
      </dsp:txXfrm>
    </dsp:sp>
    <dsp:sp modelId="{12D8B2A6-E367-4736-9D90-D6C3F03F0D60}">
      <dsp:nvSpPr>
        <dsp:cNvPr id="0" name=""/>
        <dsp:cNvSpPr/>
      </dsp:nvSpPr>
      <dsp:spPr>
        <a:xfrm>
          <a:off x="2083834" y="298496"/>
          <a:ext cx="2311348" cy="9245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u="none" strike="noStrike" kern="1200" cap="none" dirty="0">
              <a:latin typeface="Calibri"/>
              <a:ea typeface="Calibri"/>
              <a:cs typeface="Calibri"/>
              <a:sym typeface="Calibri"/>
            </a:rPr>
            <a:t>by 15.03</a:t>
          </a:r>
          <a:endParaRPr lang="pl-PL" sz="1900" b="1" kern="1200" dirty="0"/>
        </a:p>
      </dsp:txBody>
      <dsp:txXfrm>
        <a:off x="2546104" y="298496"/>
        <a:ext cx="1386809" cy="924539"/>
      </dsp:txXfrm>
    </dsp:sp>
    <dsp:sp modelId="{8322046B-8AC6-4D8F-A0DD-364DC100B41D}">
      <dsp:nvSpPr>
        <dsp:cNvPr id="0" name=""/>
        <dsp:cNvSpPr/>
      </dsp:nvSpPr>
      <dsp:spPr>
        <a:xfrm>
          <a:off x="2097725" y="1346619"/>
          <a:ext cx="1849079" cy="308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Providing </a:t>
          </a:r>
          <a:r>
            <a:rPr lang="pl-PL" sz="1800" kern="1200" dirty="0" err="1"/>
            <a:t>information</a:t>
          </a:r>
          <a:r>
            <a:rPr lang="pl-PL" sz="1800" kern="1200" dirty="0"/>
            <a:t> </a:t>
          </a:r>
          <a:r>
            <a:rPr lang="pl-PL" sz="1800" kern="1200" dirty="0" err="1"/>
            <a:t>about</a:t>
          </a:r>
          <a:r>
            <a:rPr lang="pl-PL" sz="1800" kern="1200" dirty="0"/>
            <a:t> </a:t>
          </a:r>
          <a:r>
            <a:rPr lang="pl-PL" sz="1800" kern="1200" dirty="0" err="1"/>
            <a:t>scheduled</a:t>
          </a:r>
          <a:r>
            <a:rPr lang="pl-PL" sz="1800" kern="1200" dirty="0"/>
            <a:t> </a:t>
          </a:r>
          <a:r>
            <a:rPr lang="pl-PL" sz="1800" kern="1200" dirty="0" err="1"/>
            <a:t>office</a:t>
          </a:r>
          <a:r>
            <a:rPr lang="pl-PL" sz="1800" kern="1200" dirty="0"/>
            <a:t> </a:t>
          </a:r>
          <a:r>
            <a:rPr lang="pl-PL" sz="1800" kern="1200" dirty="0" err="1"/>
            <a:t>hours</a:t>
          </a:r>
          <a:r>
            <a:rPr lang="pl-PL" sz="1800" kern="1200" dirty="0"/>
            <a:t> to Ms</a:t>
          </a:r>
          <a:r>
            <a:rPr lang="en-US" sz="1800" kern="1200" dirty="0"/>
            <a:t> </a:t>
          </a:r>
          <a:r>
            <a:rPr lang="pl-PL" sz="1800" kern="1200" dirty="0"/>
            <a:t>Anna </a:t>
          </a:r>
          <a:r>
            <a:rPr lang="pl-PL" sz="1800" kern="1200" dirty="0" err="1"/>
            <a:t>Stembalska</a:t>
          </a:r>
          <a:r>
            <a:rPr lang="pl-PL" sz="1800" kern="1200" dirty="0"/>
            <a:t> anna.stembalska@pwr.edu.pl  </a:t>
          </a:r>
        </a:p>
      </dsp:txBody>
      <dsp:txXfrm>
        <a:off x="2097725" y="1346619"/>
        <a:ext cx="1849079" cy="3086015"/>
      </dsp:txXfrm>
    </dsp:sp>
    <dsp:sp modelId="{D749976D-D632-4627-9EE0-9BCCAF308C07}">
      <dsp:nvSpPr>
        <dsp:cNvPr id="0" name=""/>
        <dsp:cNvSpPr/>
      </dsp:nvSpPr>
      <dsp:spPr>
        <a:xfrm>
          <a:off x="4193074" y="306512"/>
          <a:ext cx="2311348" cy="9245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by 27.03</a:t>
          </a:r>
        </a:p>
      </dsp:txBody>
      <dsp:txXfrm>
        <a:off x="4655344" y="306512"/>
        <a:ext cx="1386809" cy="924539"/>
      </dsp:txXfrm>
    </dsp:sp>
    <dsp:sp modelId="{FE1FC067-A9AF-48F3-A275-3A52F9336451}">
      <dsp:nvSpPr>
        <dsp:cNvPr id="0" name=""/>
        <dsp:cNvSpPr/>
      </dsp:nvSpPr>
      <dsp:spPr>
        <a:xfrm>
          <a:off x="4193074" y="1346619"/>
          <a:ext cx="1849079" cy="308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Communication of </a:t>
          </a:r>
          <a:r>
            <a:rPr lang="nl-NL" sz="1900" kern="1200" dirty="0"/>
            <a:t>Framework Schedule of</a:t>
          </a:r>
          <a:r>
            <a:rPr lang="pl-PL" sz="1900" kern="1200" dirty="0"/>
            <a:t> Class </a:t>
          </a:r>
          <a:r>
            <a:rPr lang="pl-PL" sz="1900" kern="1200" dirty="0" err="1"/>
            <a:t>Inspections</a:t>
          </a:r>
          <a:r>
            <a:rPr lang="pl-PL" sz="1900" kern="1200" dirty="0"/>
            <a:t> </a:t>
          </a:r>
          <a:r>
            <a:rPr lang="en-US" sz="1900" kern="1200" dirty="0"/>
            <a:t>to the public</a:t>
          </a:r>
          <a:endParaRPr lang="pl-PL" sz="1900" kern="1200" dirty="0"/>
        </a:p>
      </dsp:txBody>
      <dsp:txXfrm>
        <a:off x="4193074" y="1346619"/>
        <a:ext cx="1849079" cy="3086015"/>
      </dsp:txXfrm>
    </dsp:sp>
    <dsp:sp modelId="{D207F407-4731-4095-84AC-77EE522D5885}">
      <dsp:nvSpPr>
        <dsp:cNvPr id="0" name=""/>
        <dsp:cNvSpPr/>
      </dsp:nvSpPr>
      <dsp:spPr>
        <a:xfrm>
          <a:off x="6288422" y="306512"/>
          <a:ext cx="2311348" cy="9245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01.04-17.05</a:t>
          </a:r>
        </a:p>
      </dsp:txBody>
      <dsp:txXfrm>
        <a:off x="6750692" y="306512"/>
        <a:ext cx="1386809" cy="924539"/>
      </dsp:txXfrm>
    </dsp:sp>
    <dsp:sp modelId="{391B0959-4F93-4564-8BCA-5593D9C73045}">
      <dsp:nvSpPr>
        <dsp:cNvPr id="0" name=""/>
        <dsp:cNvSpPr/>
      </dsp:nvSpPr>
      <dsp:spPr>
        <a:xfrm>
          <a:off x="6288422" y="1346619"/>
          <a:ext cx="1849079" cy="308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 dirty="0"/>
            <a:t>The </a:t>
          </a:r>
          <a:r>
            <a:rPr lang="pl-PL" sz="1900" kern="1200" dirty="0"/>
            <a:t>Class </a:t>
          </a:r>
          <a:r>
            <a:rPr lang="pl-PL" sz="1900" kern="1200" dirty="0" err="1"/>
            <a:t>Inspections</a:t>
          </a:r>
          <a:r>
            <a:rPr lang="pl-PL" sz="1900" kern="1200" dirty="0"/>
            <a:t> T</a:t>
          </a:r>
          <a:r>
            <a:rPr lang="nl-NL" sz="1900" kern="1200" dirty="0"/>
            <a:t>eam</a:t>
          </a:r>
          <a:r>
            <a:rPr lang="pl-PL" sz="1900" kern="1200" dirty="0"/>
            <a:t>s</a:t>
          </a:r>
          <a:r>
            <a:rPr lang="nl-NL" sz="1900" kern="1200" dirty="0"/>
            <a:t> conduct </a:t>
          </a:r>
          <a:r>
            <a:rPr lang="pl-PL" sz="1900" kern="1200" dirty="0" err="1"/>
            <a:t>inspection’s</a:t>
          </a:r>
          <a:r>
            <a:rPr lang="pl-PL" sz="1900" kern="1200" dirty="0"/>
            <a:t> </a:t>
          </a:r>
          <a:r>
            <a:rPr lang="pl-PL" sz="1900" kern="1200" dirty="0" err="1"/>
            <a:t>visits</a:t>
          </a:r>
          <a:endParaRPr lang="pl-PL" sz="1900" kern="1200" dirty="0"/>
        </a:p>
      </dsp:txBody>
      <dsp:txXfrm>
        <a:off x="6288422" y="1346619"/>
        <a:ext cx="1849079" cy="3086015"/>
      </dsp:txXfrm>
    </dsp:sp>
    <dsp:sp modelId="{24EF4755-7778-4CD5-97C0-6B71F207750A}">
      <dsp:nvSpPr>
        <dsp:cNvPr id="0" name=""/>
        <dsp:cNvSpPr/>
      </dsp:nvSpPr>
      <dsp:spPr>
        <a:xfrm>
          <a:off x="8383771" y="306512"/>
          <a:ext cx="2311348" cy="9245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by 12.07</a:t>
          </a:r>
        </a:p>
      </dsp:txBody>
      <dsp:txXfrm>
        <a:off x="8846041" y="306512"/>
        <a:ext cx="1386809" cy="924539"/>
      </dsp:txXfrm>
    </dsp:sp>
    <dsp:sp modelId="{CC61D251-0E2F-4660-9493-093EFCA23018}">
      <dsp:nvSpPr>
        <dsp:cNvPr id="0" name=""/>
        <dsp:cNvSpPr/>
      </dsp:nvSpPr>
      <dsp:spPr>
        <a:xfrm>
          <a:off x="8383771" y="1346619"/>
          <a:ext cx="1849079" cy="308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Signing by the academic teachers and doctoral students the</a:t>
          </a:r>
          <a:r>
            <a:rPr lang="pl-PL" sz="1900" kern="1200" dirty="0"/>
            <a:t> </a:t>
          </a:r>
          <a:r>
            <a:rPr lang="pl-PL" sz="1900" kern="1200" dirty="0" err="1"/>
            <a:t>final</a:t>
          </a:r>
          <a:r>
            <a:rPr lang="en-US" sz="1900" kern="1200" dirty="0"/>
            <a:t> teaching assignments for the </a:t>
          </a:r>
          <a:r>
            <a:rPr lang="pl-PL" sz="1900" kern="1200" dirty="0" err="1"/>
            <a:t>summer</a:t>
          </a:r>
          <a:r>
            <a:rPr lang="en-US" sz="1900" kern="1200" dirty="0"/>
            <a:t> semester </a:t>
          </a:r>
          <a:r>
            <a:rPr lang="pl-PL" sz="1900" kern="1200" dirty="0"/>
            <a:t>2023/2024 </a:t>
          </a:r>
          <a:r>
            <a:rPr lang="en-US" sz="1900" b="0" u="none" strike="noStrike" kern="1200" cap="none" dirty="0">
              <a:latin typeface="+mn-lt"/>
              <a:cs typeface="Calibri"/>
              <a:sym typeface="Calibri"/>
            </a:rPr>
            <a:t>in the dean's office</a:t>
          </a:r>
          <a:endParaRPr lang="pl-PL" sz="1900" kern="1200" dirty="0">
            <a:latin typeface="+mn-lt"/>
          </a:endParaRPr>
        </a:p>
      </dsp:txBody>
      <dsp:txXfrm>
        <a:off x="8383771" y="1346619"/>
        <a:ext cx="1849079" cy="3086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DA8C1-F5D1-4861-BA57-BAAC31ABCF3D}">
      <dsp:nvSpPr>
        <dsp:cNvPr id="0" name=""/>
        <dsp:cNvSpPr/>
      </dsp:nvSpPr>
      <dsp:spPr>
        <a:xfrm>
          <a:off x="2984267" y="0"/>
          <a:ext cx="5151631" cy="45031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 err="1"/>
            <a:t>Grades</a:t>
          </a:r>
          <a:r>
            <a:rPr lang="pl-PL" sz="2400" kern="1200" dirty="0"/>
            <a:t> until 25.06.2024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 err="1"/>
            <a:t>Thesis</a:t>
          </a:r>
          <a:r>
            <a:rPr lang="pl-PL" sz="2400" kern="1200" dirty="0"/>
            <a:t> evaluation </a:t>
          </a:r>
          <a:r>
            <a:rPr lang="pl-PL" sz="2400" kern="1200" dirty="0" err="1"/>
            <a:t>until</a:t>
          </a:r>
          <a:r>
            <a:rPr lang="pl-PL" sz="2400" kern="1200" dirty="0"/>
            <a:t> 25.06.2024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 err="1"/>
            <a:t>Exams</a:t>
          </a:r>
          <a:r>
            <a:rPr lang="pl-PL" sz="2400" kern="1200" dirty="0"/>
            <a:t> until 13.07.2024</a:t>
          </a:r>
        </a:p>
      </dsp:txBody>
      <dsp:txXfrm>
        <a:off x="4272175" y="675476"/>
        <a:ext cx="2511420" cy="3152222"/>
      </dsp:txXfrm>
    </dsp:sp>
    <dsp:sp modelId="{61C06774-7CE2-49C7-BCF2-B582B0BDB536}">
      <dsp:nvSpPr>
        <dsp:cNvPr id="0" name=""/>
        <dsp:cNvSpPr/>
      </dsp:nvSpPr>
      <dsp:spPr>
        <a:xfrm>
          <a:off x="1696360" y="963679"/>
          <a:ext cx="2575815" cy="25758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Entering</a:t>
          </a:r>
          <a:r>
            <a:rPr lang="pl-PL" sz="2000" kern="1200" dirty="0"/>
            <a:t> evaluation </a:t>
          </a:r>
          <a:r>
            <a:rPr lang="pl-PL" sz="2000" kern="1200" dirty="0" err="1"/>
            <a:t>into</a:t>
          </a:r>
          <a:r>
            <a:rPr lang="pl-PL" sz="2000" kern="1200" dirty="0"/>
            <a:t> the USOS system</a:t>
          </a:r>
        </a:p>
      </dsp:txBody>
      <dsp:txXfrm>
        <a:off x="2073579" y="1340898"/>
        <a:ext cx="1821377" cy="1821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15282-0898-A34F-9E17-0167E5621621}">
      <dsp:nvSpPr>
        <dsp:cNvPr id="0" name=""/>
        <dsp:cNvSpPr/>
      </dsp:nvSpPr>
      <dsp:spPr>
        <a:xfrm>
          <a:off x="1785086" y="1005284"/>
          <a:ext cx="3792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29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4486" y="1048954"/>
        <a:ext cx="20494" cy="4098"/>
      </dsp:txXfrm>
    </dsp:sp>
    <dsp:sp modelId="{96C42838-ACF0-A346-AEEB-239811F62218}">
      <dsp:nvSpPr>
        <dsp:cNvPr id="0" name=""/>
        <dsp:cNvSpPr/>
      </dsp:nvSpPr>
      <dsp:spPr>
        <a:xfrm>
          <a:off x="4734" y="516358"/>
          <a:ext cx="1782152" cy="1069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1. </a:t>
          </a:r>
          <a:r>
            <a:rPr lang="pl-PL" sz="1300" kern="1200" dirty="0"/>
            <a:t>Submission of proposed topics for diploma theses in the APD system</a:t>
          </a:r>
          <a:endParaRPr lang="pl-PL" sz="1300" kern="1200" dirty="0"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4734" y="516358"/>
        <a:ext cx="1782152" cy="1069291"/>
      </dsp:txXfrm>
    </dsp:sp>
    <dsp:sp modelId="{8207DB9B-7A66-4154-AC85-4A45246D767D}">
      <dsp:nvSpPr>
        <dsp:cNvPr id="0" name=""/>
        <dsp:cNvSpPr/>
      </dsp:nvSpPr>
      <dsp:spPr>
        <a:xfrm>
          <a:off x="3977133" y="1005284"/>
          <a:ext cx="3792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29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156533" y="1048954"/>
        <a:ext cx="20494" cy="4098"/>
      </dsp:txXfrm>
    </dsp:sp>
    <dsp:sp modelId="{158515B7-C72A-4E3C-A180-8D1D35AE28BA}">
      <dsp:nvSpPr>
        <dsp:cNvPr id="0" name=""/>
        <dsp:cNvSpPr/>
      </dsp:nvSpPr>
      <dsp:spPr>
        <a:xfrm>
          <a:off x="2196781" y="516358"/>
          <a:ext cx="1782152" cy="1069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2. Verification of the proposed topics by the Plenipotentiaries for the field of study</a:t>
          </a:r>
        </a:p>
      </dsp:txBody>
      <dsp:txXfrm>
        <a:off x="2196781" y="516358"/>
        <a:ext cx="1782152" cy="1069291"/>
      </dsp:txXfrm>
    </dsp:sp>
    <dsp:sp modelId="{9E4514BC-874B-9D46-B995-BB4CD67DA846}">
      <dsp:nvSpPr>
        <dsp:cNvPr id="0" name=""/>
        <dsp:cNvSpPr/>
      </dsp:nvSpPr>
      <dsp:spPr>
        <a:xfrm>
          <a:off x="895810" y="1583850"/>
          <a:ext cx="4384094" cy="379294"/>
        </a:xfrm>
        <a:custGeom>
          <a:avLst/>
          <a:gdLst/>
          <a:ahLst/>
          <a:cxnLst/>
          <a:rect l="0" t="0" r="0" b="0"/>
          <a:pathLst>
            <a:path>
              <a:moveTo>
                <a:pt x="4384094" y="0"/>
              </a:moveTo>
              <a:lnTo>
                <a:pt x="4384094" y="206747"/>
              </a:lnTo>
              <a:lnTo>
                <a:pt x="0" y="206747"/>
              </a:lnTo>
              <a:lnTo>
                <a:pt x="0" y="37929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7777" y="1771448"/>
        <a:ext cx="220160" cy="4098"/>
      </dsp:txXfrm>
    </dsp:sp>
    <dsp:sp modelId="{3B422303-93DF-CB43-A4F5-08D6190C85E5}">
      <dsp:nvSpPr>
        <dsp:cNvPr id="0" name=""/>
        <dsp:cNvSpPr/>
      </dsp:nvSpPr>
      <dsp:spPr>
        <a:xfrm>
          <a:off x="4388828" y="516358"/>
          <a:ext cx="1782152" cy="1069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+mj-lt"/>
              <a:cs typeface="Times New Roman" panose="02020603050405020304" pitchFamily="18" charset="0"/>
            </a:rPr>
            <a:t>3. </a:t>
          </a:r>
          <a:r>
            <a:rPr lang="pl-PL" sz="1300" kern="1200" dirty="0"/>
            <a:t>Selection of thesis topics by the student from the proposal (APD topics catalog)</a:t>
          </a:r>
          <a:endParaRPr lang="pl-PL" sz="1300" kern="1200" dirty="0">
            <a:latin typeface="+mj-lt"/>
            <a:cs typeface="Times New Roman" panose="02020603050405020304" pitchFamily="18" charset="0"/>
          </a:endParaRPr>
        </a:p>
      </dsp:txBody>
      <dsp:txXfrm>
        <a:off x="4388828" y="516358"/>
        <a:ext cx="1782152" cy="1069291"/>
      </dsp:txXfrm>
    </dsp:sp>
    <dsp:sp modelId="{BDE63009-6DBA-6344-8BAF-3A82168EA507}">
      <dsp:nvSpPr>
        <dsp:cNvPr id="0" name=""/>
        <dsp:cNvSpPr/>
      </dsp:nvSpPr>
      <dsp:spPr>
        <a:xfrm>
          <a:off x="1785086" y="2484470"/>
          <a:ext cx="3792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29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4486" y="2528141"/>
        <a:ext cx="20494" cy="4098"/>
      </dsp:txXfrm>
    </dsp:sp>
    <dsp:sp modelId="{0C2EF676-83D3-6E4E-A831-561A534ECF63}">
      <dsp:nvSpPr>
        <dsp:cNvPr id="0" name=""/>
        <dsp:cNvSpPr/>
      </dsp:nvSpPr>
      <dsp:spPr>
        <a:xfrm>
          <a:off x="4734" y="1995544"/>
          <a:ext cx="1782152" cy="1069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+mj-lt"/>
              <a:cs typeface="Times New Roman" panose="02020603050405020304" pitchFamily="18" charset="0"/>
            </a:rPr>
            <a:t>4. </a:t>
          </a:r>
          <a:r>
            <a:rPr lang="pl-PL" sz="1300" kern="1200" dirty="0"/>
            <a:t>Specifying the topic of the diploma thesis with a student (edition of the topic in APD)</a:t>
          </a:r>
          <a:endParaRPr lang="pl-PL" sz="1300" kern="1200" dirty="0">
            <a:latin typeface="+mj-lt"/>
            <a:cs typeface="Times New Roman" panose="02020603050405020304" pitchFamily="18" charset="0"/>
          </a:endParaRPr>
        </a:p>
      </dsp:txBody>
      <dsp:txXfrm>
        <a:off x="4734" y="1995544"/>
        <a:ext cx="1782152" cy="1069291"/>
      </dsp:txXfrm>
    </dsp:sp>
    <dsp:sp modelId="{B5C872D2-B726-584C-8E9B-40FB88F6C724}">
      <dsp:nvSpPr>
        <dsp:cNvPr id="0" name=""/>
        <dsp:cNvSpPr/>
      </dsp:nvSpPr>
      <dsp:spPr>
        <a:xfrm>
          <a:off x="3977133" y="2484470"/>
          <a:ext cx="3792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29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6533" y="2528141"/>
        <a:ext cx="20494" cy="4098"/>
      </dsp:txXfrm>
    </dsp:sp>
    <dsp:sp modelId="{2E535803-3F59-964F-87CB-FB190B382E22}">
      <dsp:nvSpPr>
        <dsp:cNvPr id="0" name=""/>
        <dsp:cNvSpPr/>
      </dsp:nvSpPr>
      <dsp:spPr>
        <a:xfrm>
          <a:off x="2196781" y="1995544"/>
          <a:ext cx="1782152" cy="1069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5. Submitting the subject of the diploma thesis to KP by the supervisor in the APD system</a:t>
          </a:r>
          <a:endParaRPr lang="pl-PL" sz="1300" kern="1200" dirty="0">
            <a:latin typeface="+mj-lt"/>
            <a:cs typeface="Times New Roman" panose="02020603050405020304" pitchFamily="18" charset="0"/>
          </a:endParaRPr>
        </a:p>
      </dsp:txBody>
      <dsp:txXfrm>
        <a:off x="2196781" y="1995544"/>
        <a:ext cx="1782152" cy="1069291"/>
      </dsp:txXfrm>
    </dsp:sp>
    <dsp:sp modelId="{CCF53FF2-59C5-084C-8148-55C4B32508AB}">
      <dsp:nvSpPr>
        <dsp:cNvPr id="0" name=""/>
        <dsp:cNvSpPr/>
      </dsp:nvSpPr>
      <dsp:spPr>
        <a:xfrm>
          <a:off x="4388828" y="1995544"/>
          <a:ext cx="1782152" cy="1069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+mj-lt"/>
              <a:cs typeface="Times New Roman" panose="02020603050405020304" pitchFamily="18" charset="0"/>
            </a:rPr>
            <a:t>6. Acceptance of the thesis topic by the Program Committee in the APD system</a:t>
          </a:r>
        </a:p>
      </dsp:txBody>
      <dsp:txXfrm>
        <a:off x="4388828" y="1995544"/>
        <a:ext cx="1782152" cy="1069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997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513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199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923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596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881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9BB41BA1-682B-B4DE-6C12-9512D33E3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>
            <a:extLst>
              <a:ext uri="{FF2B5EF4-FFF2-40B4-BE49-F238E27FC236}">
                <a16:creationId xmlns:a16="http://schemas.microsoft.com/office/drawing/2014/main" id="{317593B3-590C-C685-84ED-27E378AB45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E2D3746D-AF6F-1498-486F-376272E9F3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23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95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2095503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194"/>
              </a:buClr>
              <a:buSzPts val="6000"/>
              <a:buFont typeface="Calibri"/>
              <a:buNone/>
              <a:defRPr sz="6000" b="1">
                <a:solidFill>
                  <a:srgbClr val="1A51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2095503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13770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57744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91494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4393860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194"/>
              </a:buClr>
              <a:buSzPts val="4400"/>
              <a:buFont typeface="Calibri"/>
              <a:buNone/>
              <a:defRPr b="1">
                <a:solidFill>
                  <a:srgbClr val="1A51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1311729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1311729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11" name="Google Shape;11;p27"/>
          <p:cNvGrpSpPr/>
          <p:nvPr/>
        </p:nvGrpSpPr>
        <p:grpSpPr>
          <a:xfrm>
            <a:off x="-585213" y="0"/>
            <a:ext cx="2158200" cy="7015391"/>
            <a:chOff x="-585213" y="0"/>
            <a:chExt cx="2158200" cy="7015391"/>
          </a:xfrm>
        </p:grpSpPr>
        <p:sp>
          <p:nvSpPr>
            <p:cNvPr id="12" name="Google Shape;12;p27"/>
            <p:cNvSpPr/>
            <p:nvPr/>
          </p:nvSpPr>
          <p:spPr>
            <a:xfrm>
              <a:off x="0" y="0"/>
              <a:ext cx="947057" cy="6858000"/>
            </a:xfrm>
            <a:prstGeom prst="rect">
              <a:avLst/>
            </a:prstGeom>
            <a:solidFill>
              <a:srgbClr val="1A5194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13;p2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14691" y="83911"/>
              <a:ext cx="717674" cy="1038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585213" y="5891833"/>
              <a:ext cx="2158200" cy="11235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t="11400" r="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 extrusionOk="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Office </a:t>
            </a:r>
            <a:r>
              <a:rPr lang="pl-PL" dirty="0" err="1"/>
              <a:t>hours</a:t>
            </a:r>
            <a:r>
              <a:rPr lang="pl-PL" dirty="0"/>
              <a:t> for </a:t>
            </a:r>
            <a:r>
              <a:rPr lang="pl-PL" dirty="0" err="1"/>
              <a:t>students</a:t>
            </a:r>
            <a:endParaRPr dirty="0"/>
          </a:p>
        </p:txBody>
      </p:sp>
      <p:sp>
        <p:nvSpPr>
          <p:cNvPr id="143" name="Google Shape;143;p10"/>
          <p:cNvSpPr txBox="1">
            <a:spLocks noGrp="1"/>
          </p:cNvSpPr>
          <p:nvPr>
            <p:ph type="body" idx="1"/>
          </p:nvPr>
        </p:nvSpPr>
        <p:spPr>
          <a:xfrm>
            <a:off x="1311729" y="1606858"/>
            <a:ext cx="10515600" cy="515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ct val="100000"/>
              <a:buNone/>
            </a:pPr>
            <a:r>
              <a:rPr lang="en-US" dirty="0"/>
              <a:t>An academic staff member employed in a research-teaching position and teaching position: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>
              <a:buSzPct val="100000"/>
              <a:buNone/>
            </a:pPr>
            <a:r>
              <a:rPr lang="en-US" b="1" dirty="0"/>
              <a:t>up to 5 teaching hours per week- 2 hours per week,</a:t>
            </a:r>
          </a:p>
          <a:p>
            <a:pPr marL="0" lvl="0" indent="0">
              <a:buSzPct val="100000"/>
              <a:buNone/>
            </a:pPr>
            <a:r>
              <a:rPr lang="en-US" b="1" dirty="0"/>
              <a:t>above 5 hours of classes - 4 hours per week </a:t>
            </a:r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pl-PL" b="1" dirty="0"/>
          </a:p>
          <a:p>
            <a:pPr marL="228600" lvl="0" indent="-228600" algn="just">
              <a:buSzPct val="100000"/>
            </a:pPr>
            <a:r>
              <a:rPr lang="en-US" sz="2400" dirty="0"/>
              <a:t>The duration of </a:t>
            </a:r>
            <a:r>
              <a:rPr lang="pl-PL" sz="2400" dirty="0" err="1"/>
              <a:t>office</a:t>
            </a:r>
            <a:r>
              <a:rPr lang="pl-PL" sz="2400" dirty="0"/>
              <a:t> </a:t>
            </a:r>
            <a:r>
              <a:rPr lang="pl-PL" sz="2400" dirty="0" err="1"/>
              <a:t>hours</a:t>
            </a:r>
            <a:r>
              <a:rPr lang="pl-PL" sz="2400" dirty="0"/>
              <a:t> </a:t>
            </a:r>
            <a:r>
              <a:rPr lang="en-US" sz="2400" dirty="0"/>
              <a:t>in one day </a:t>
            </a:r>
            <a:r>
              <a:rPr lang="en-US" sz="2400" u="sng" dirty="0"/>
              <a:t>cannot be shorter than 1 hour</a:t>
            </a:r>
            <a:r>
              <a:rPr lang="en-US" sz="2400" dirty="0"/>
              <a:t>, conducted without a break, and </a:t>
            </a:r>
            <a:r>
              <a:rPr lang="en-US" sz="2400" u="sng" dirty="0"/>
              <a:t>no longer than 3 hours</a:t>
            </a:r>
            <a:r>
              <a:rPr lang="en-US" sz="2400" dirty="0"/>
              <a:t>.</a:t>
            </a:r>
            <a:endParaRPr lang="pl-PL" sz="2400" dirty="0"/>
          </a:p>
          <a:p>
            <a:pPr marL="228600" lvl="0" indent="-228600">
              <a:buSzPct val="100000"/>
            </a:pPr>
            <a:r>
              <a:rPr lang="pl-PL" sz="2400" dirty="0"/>
              <a:t>Office </a:t>
            </a:r>
            <a:r>
              <a:rPr lang="pl-PL" sz="2400" dirty="0" err="1"/>
              <a:t>hours</a:t>
            </a:r>
            <a:r>
              <a:rPr lang="en-US" sz="2400" dirty="0"/>
              <a:t> can be conducted in remote, synchronous </a:t>
            </a:r>
            <a:r>
              <a:rPr lang="pl-PL" sz="2400" dirty="0" err="1"/>
              <a:t>mode</a:t>
            </a:r>
            <a:r>
              <a:rPr lang="pl-PL" sz="2400" dirty="0"/>
              <a:t> </a:t>
            </a:r>
            <a:r>
              <a:rPr lang="pl-PL" sz="2400" dirty="0" err="1"/>
              <a:t>up</a:t>
            </a:r>
            <a:r>
              <a:rPr lang="pl-PL" sz="2400" dirty="0"/>
              <a:t> to </a:t>
            </a:r>
            <a:r>
              <a:rPr lang="en-US" sz="2400" b="1" dirty="0"/>
              <a:t>50% </a:t>
            </a:r>
            <a:r>
              <a:rPr lang="en-US" sz="2400" dirty="0"/>
              <a:t>of the </a:t>
            </a:r>
            <a:r>
              <a:rPr lang="pl-PL" sz="2400" dirty="0" err="1"/>
              <a:t>total</a:t>
            </a:r>
            <a:r>
              <a:rPr lang="pl-PL" sz="2400" dirty="0"/>
              <a:t> </a:t>
            </a:r>
            <a:r>
              <a:rPr lang="pl-PL" sz="2400" dirty="0" err="1"/>
              <a:t>scheduled</a:t>
            </a:r>
            <a:r>
              <a:rPr lang="pl-PL" sz="2400" dirty="0"/>
              <a:t> </a:t>
            </a:r>
            <a:r>
              <a:rPr lang="pl-PL" sz="2400" dirty="0" err="1"/>
              <a:t>office</a:t>
            </a:r>
            <a:r>
              <a:rPr lang="pl-PL" sz="2400" dirty="0"/>
              <a:t> </a:t>
            </a:r>
            <a:r>
              <a:rPr lang="pl-PL" sz="2400" dirty="0" err="1"/>
              <a:t>hours</a:t>
            </a:r>
            <a:r>
              <a:rPr lang="pl-PL" sz="2400" dirty="0"/>
              <a:t> </a:t>
            </a:r>
            <a:r>
              <a:rPr lang="en-US" sz="2400" dirty="0"/>
              <a:t>in </a:t>
            </a:r>
            <a:r>
              <a:rPr lang="pl-PL" sz="2400" dirty="0"/>
              <a:t>the campus</a:t>
            </a:r>
            <a:r>
              <a:rPr lang="en-US" sz="2400" dirty="0"/>
              <a:t>.</a:t>
            </a:r>
            <a:endParaRPr lang="pl-PL"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 err="1"/>
              <a:t>Diploma</a:t>
            </a:r>
            <a:r>
              <a:rPr lang="pl-PL" dirty="0"/>
              <a:t> </a:t>
            </a:r>
            <a:r>
              <a:rPr lang="pl-PL" dirty="0" err="1"/>
              <a:t>theses</a:t>
            </a:r>
            <a:r>
              <a:rPr lang="pl-PL" dirty="0"/>
              <a:t> - </a:t>
            </a:r>
            <a:r>
              <a:rPr lang="pl-PL" dirty="0" err="1"/>
              <a:t>calculation</a:t>
            </a:r>
            <a:r>
              <a:rPr lang="pl-PL" dirty="0"/>
              <a:t> </a:t>
            </a:r>
            <a:r>
              <a:rPr lang="pl-PL" dirty="0" err="1"/>
              <a:t>hours</a:t>
            </a:r>
            <a:endParaRPr dirty="0"/>
          </a:p>
        </p:txBody>
      </p:sp>
      <p:sp>
        <p:nvSpPr>
          <p:cNvPr id="180" name="Google Shape;180;p16"/>
          <p:cNvSpPr txBox="1">
            <a:spLocks noGrp="1"/>
          </p:cNvSpPr>
          <p:nvPr>
            <p:ph type="body" idx="1"/>
          </p:nvPr>
        </p:nvSpPr>
        <p:spPr>
          <a:xfrm>
            <a:off x="1311729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ct val="100000"/>
            </a:pPr>
            <a:r>
              <a:rPr lang="en-US" sz="2400" b="1" dirty="0"/>
              <a:t>8 hours </a:t>
            </a:r>
            <a:r>
              <a:rPr lang="en-US" sz="2400" dirty="0"/>
              <a:t>for </a:t>
            </a:r>
            <a:r>
              <a:rPr lang="en-US" sz="2400" b="1" dirty="0"/>
              <a:t>engineering </a:t>
            </a:r>
            <a:r>
              <a:rPr lang="en-US" sz="2400" dirty="0"/>
              <a:t>thesis</a:t>
            </a:r>
            <a:r>
              <a:rPr lang="en-US" sz="2400" b="1" dirty="0"/>
              <a:t> </a:t>
            </a:r>
            <a:r>
              <a:rPr lang="en-US" sz="2400" dirty="0"/>
              <a:t>supervision</a:t>
            </a:r>
            <a:r>
              <a:rPr lang="en-US" sz="2400" b="1" dirty="0"/>
              <a:t>, </a:t>
            </a:r>
          </a:p>
          <a:p>
            <a:pPr marL="228600" lvl="0" indent="-228600">
              <a:spcBef>
                <a:spcPts val="0"/>
              </a:spcBef>
              <a:buSzPct val="100000"/>
            </a:pPr>
            <a:r>
              <a:rPr lang="en-US" sz="2400" b="1" dirty="0"/>
              <a:t>8 hours </a:t>
            </a:r>
            <a:r>
              <a:rPr lang="en-US" sz="2400" dirty="0"/>
              <a:t>for a </a:t>
            </a:r>
            <a:r>
              <a:rPr lang="en-US" sz="2400" b="1" dirty="0"/>
              <a:t>bachelor's</a:t>
            </a:r>
            <a:r>
              <a:rPr lang="en-US" sz="2400" dirty="0"/>
              <a:t> thesis </a:t>
            </a:r>
            <a:r>
              <a:rPr lang="en-US" sz="2400" dirty="0" err="1"/>
              <a:t>supervis</a:t>
            </a:r>
            <a:r>
              <a:rPr lang="pl-PL" sz="2400" dirty="0"/>
              <a:t>i</a:t>
            </a:r>
            <a:r>
              <a:rPr lang="en-US" sz="2400" dirty="0"/>
              <a:t>o</a:t>
            </a:r>
            <a:r>
              <a:rPr lang="pl-PL" sz="2400" dirty="0"/>
              <a:t>n</a:t>
            </a:r>
            <a:r>
              <a:rPr lang="en-US" sz="2400" b="1" dirty="0"/>
              <a:t>,</a:t>
            </a:r>
          </a:p>
          <a:p>
            <a:pPr marL="228600" lvl="0" indent="-228600">
              <a:spcBef>
                <a:spcPts val="0"/>
              </a:spcBef>
              <a:buSzPct val="100000"/>
            </a:pPr>
            <a:r>
              <a:rPr lang="en-US" sz="2400" b="1" dirty="0"/>
              <a:t>12 hours </a:t>
            </a:r>
            <a:r>
              <a:rPr lang="en-US" sz="2400" dirty="0"/>
              <a:t>for supervising a </a:t>
            </a:r>
            <a:r>
              <a:rPr lang="en-US" sz="2400" b="1" dirty="0"/>
              <a:t>Master's </a:t>
            </a:r>
            <a:r>
              <a:rPr lang="en-US" sz="2400" dirty="0"/>
              <a:t>thesis</a:t>
            </a:r>
            <a:r>
              <a:rPr lang="en-US" sz="2400" b="1" dirty="0"/>
              <a:t> </a:t>
            </a:r>
          </a:p>
          <a:p>
            <a:pPr marL="0" lvl="0" indent="0">
              <a:spcBef>
                <a:spcPts val="0"/>
              </a:spcBef>
              <a:buSzPct val="100000"/>
              <a:buNone/>
            </a:pPr>
            <a:r>
              <a:rPr lang="pl-PL" sz="2400" b="1" dirty="0"/>
              <a:t>	</a:t>
            </a:r>
            <a:r>
              <a:rPr lang="en-US" sz="2400" b="1" dirty="0"/>
              <a:t>(6hrs Diploma Thesis I + 6hrs Diploma Thesis II)</a:t>
            </a:r>
            <a:endParaRPr lang="pl-PL" sz="2400" b="1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>
              <a:buSzPct val="100000"/>
            </a:pPr>
            <a:r>
              <a:rPr lang="pl-PL" sz="2400" dirty="0"/>
              <a:t>T</a:t>
            </a:r>
            <a:r>
              <a:rPr lang="en-US" sz="2400" dirty="0"/>
              <a:t>he total number of calculation hours for the diploma thesis may not exceed 120 hour annually for all theses.</a:t>
            </a:r>
            <a:endParaRPr lang="pl-PL" sz="2400" dirty="0"/>
          </a:p>
          <a:p>
            <a:pPr marL="228600" lvl="0" indent="-228600" algn="just">
              <a:buSzPct val="100000"/>
            </a:pPr>
            <a:r>
              <a:rPr lang="en-US" sz="2400" dirty="0"/>
              <a:t>in exceptional </a:t>
            </a:r>
            <a:r>
              <a:rPr lang="pl-PL" sz="2400" dirty="0" err="1"/>
              <a:t>cases</a:t>
            </a:r>
            <a:r>
              <a:rPr lang="en-US" sz="2400" dirty="0"/>
              <a:t>, with the approval of the Vice-Rector responsible for education, the number of calculation hours for thesis supervision for a given supervisor may be raised to 180 hours per year.</a:t>
            </a:r>
            <a:endParaRPr lang="pl-PL" sz="2400" dirty="0"/>
          </a:p>
          <a:p>
            <a:pPr marL="228600" lvl="0" indent="-228600" algn="just">
              <a:buSzPct val="100000"/>
            </a:pPr>
            <a:r>
              <a:rPr lang="en-US" sz="2400" b="1" dirty="0"/>
              <a:t>Keep an eye on your </a:t>
            </a:r>
            <a:r>
              <a:rPr lang="pl-PL" sz="2400" b="1" dirty="0" err="1"/>
              <a:t>number</a:t>
            </a:r>
            <a:r>
              <a:rPr lang="pl-PL" sz="2400" b="1" dirty="0"/>
              <a:t> of </a:t>
            </a:r>
            <a:r>
              <a:rPr lang="pl-PL" sz="2400" b="1" dirty="0" err="1"/>
              <a:t>diploma</a:t>
            </a:r>
            <a:r>
              <a:rPr lang="pl-PL" sz="2400" b="1" dirty="0"/>
              <a:t> </a:t>
            </a:r>
            <a:r>
              <a:rPr lang="pl-PL" sz="2400" b="1" dirty="0" err="1"/>
              <a:t>thesis</a:t>
            </a:r>
            <a:r>
              <a:rPr lang="pl-PL" sz="2400" b="1" dirty="0"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Process for submitting a thesis subject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6AFE29-BF99-4E4C-90E9-ABC1470DF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791585"/>
              </p:ext>
            </p:extLst>
          </p:nvPr>
        </p:nvGraphicFramePr>
        <p:xfrm>
          <a:off x="5651614" y="1690688"/>
          <a:ext cx="6175715" cy="358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683A3BED-F7EF-614B-CC13-6816F4E4B4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9278" y="2136506"/>
            <a:ext cx="4168113" cy="19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9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Differences between diploma theses</a:t>
            </a:r>
            <a:endParaRPr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99E13E8-AABD-4D13-8810-84604BDD3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62369"/>
              </p:ext>
            </p:extLst>
          </p:nvPr>
        </p:nvGraphicFramePr>
        <p:xfrm>
          <a:off x="1209368" y="1533832"/>
          <a:ext cx="10205883" cy="5006349"/>
        </p:xfrm>
        <a:graphic>
          <a:graphicData uri="http://schemas.openxmlformats.org/drawingml/2006/table">
            <a:tbl>
              <a:tblPr firstRow="1" firstCol="1" bandRow="1">
                <a:tableStyleId>{B18DD8D0-0C9C-48EB-9891-92C6140984CE}</a:tableStyleId>
              </a:tblPr>
              <a:tblGrid>
                <a:gridCol w="1364493">
                  <a:extLst>
                    <a:ext uri="{9D8B030D-6E8A-4147-A177-3AD203B41FA5}">
                      <a16:colId xmlns:a16="http://schemas.microsoft.com/office/drawing/2014/main" val="2542988150"/>
                    </a:ext>
                  </a:extLst>
                </a:gridCol>
                <a:gridCol w="2947130">
                  <a:extLst>
                    <a:ext uri="{9D8B030D-6E8A-4147-A177-3AD203B41FA5}">
                      <a16:colId xmlns:a16="http://schemas.microsoft.com/office/drawing/2014/main" val="399850290"/>
                    </a:ext>
                  </a:extLst>
                </a:gridCol>
                <a:gridCol w="2947130">
                  <a:extLst>
                    <a:ext uri="{9D8B030D-6E8A-4147-A177-3AD203B41FA5}">
                      <a16:colId xmlns:a16="http://schemas.microsoft.com/office/drawing/2014/main" val="707848694"/>
                    </a:ext>
                  </a:extLst>
                </a:gridCol>
                <a:gridCol w="2947130">
                  <a:extLst>
                    <a:ext uri="{9D8B030D-6E8A-4147-A177-3AD203B41FA5}">
                      <a16:colId xmlns:a16="http://schemas.microsoft.com/office/drawing/2014/main" val="2124457685"/>
                    </a:ext>
                  </a:extLst>
                </a:gridCol>
              </a:tblGrid>
              <a:tr h="25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Criterion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Diploma thesis (licencjat)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Diploma thesis (inżynier)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Master’s thesis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/>
                </a:tc>
                <a:extLst>
                  <a:ext uri="{0D108BD9-81ED-4DB2-BD59-A6C34878D82A}">
                    <a16:rowId xmlns:a16="http://schemas.microsoft.com/office/drawing/2014/main" val="1353757768"/>
                  </a:ext>
                </a:extLst>
              </a:tr>
              <a:tr h="57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Nature of work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Case study / comparative analysis / in-depth diagnosis / project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Project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Has features of scientific work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extLst>
                  <a:ext uri="{0D108BD9-81ED-4DB2-BD59-A6C34878D82A}">
                    <a16:rowId xmlns:a16="http://schemas.microsoft.com/office/drawing/2014/main" val="1613406357"/>
                  </a:ext>
                </a:extLst>
              </a:tr>
              <a:tr h="586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Purpose of the work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Practical purpose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Practical objective requiring an engineering approach or the use of technical means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Objective of a research character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extLst>
                  <a:ext uri="{0D108BD9-81ED-4DB2-BD59-A6C34878D82A}">
                    <a16:rowId xmlns:a16="http://schemas.microsoft.com/office/drawing/2014/main" val="782782616"/>
                  </a:ext>
                </a:extLst>
              </a:tr>
              <a:tr h="91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Scope of work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Requires the use of typical methods to diagnose, identify and solve a management problem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Requires the use of IT or quantitative methods / techniques / tools to solve a management problem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Requires the use of appropriate research methods (including literature review) to solve the problem posed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extLst>
                  <a:ext uri="{0D108BD9-81ED-4DB2-BD59-A6C34878D82A}">
                    <a16:rowId xmlns:a16="http://schemas.microsoft.com/office/drawing/2014/main" val="756307808"/>
                  </a:ext>
                </a:extLst>
              </a:tr>
              <a:tr h="1766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Depth of description, domain knowledge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Discussion of methods / techniques / tools / management concepts adequate to the problem and scope of the work and broader description of methods / techniques / tools / management concepts selected to realize the aim of the work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Discussion of methods / techniques / tools adequate to the problem and scope of the work and broader description of methods / techniques / tools selected to realize the aim of the work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Critical analysis of literature sources, author’s description of the research problem, its solution and method of verification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extLst>
                  <a:ext uri="{0D108BD9-81ED-4DB2-BD59-A6C34878D82A}">
                    <a16:rowId xmlns:a16="http://schemas.microsoft.com/office/drawing/2014/main" val="2486711676"/>
                  </a:ext>
                </a:extLst>
              </a:tr>
              <a:tr h="745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Selection of sources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Specialized literature concerning the field knowledge - several items, mainly books and journals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Specialized literature concerning the field knowledge - several items, mainly books and journals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Extensive literature, also in foreign languages. Reliable and varied sources, including scientific ones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30" marR="35130" marT="35130" marB="35130" anchor="ctr"/>
                </a:tc>
                <a:extLst>
                  <a:ext uri="{0D108BD9-81ED-4DB2-BD59-A6C34878D82A}">
                    <a16:rowId xmlns:a16="http://schemas.microsoft.com/office/drawing/2014/main" val="161467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36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On-</a:t>
            </a:r>
            <a:r>
              <a:rPr lang="pl-PL" dirty="0" err="1"/>
              <a:t>site</a:t>
            </a:r>
            <a:r>
              <a:rPr lang="pl-PL" dirty="0"/>
              <a:t> </a:t>
            </a:r>
            <a:r>
              <a:rPr lang="pl-PL" dirty="0" err="1"/>
              <a:t>visit</a:t>
            </a:r>
            <a:r>
              <a:rPr lang="pl-PL" dirty="0"/>
              <a:t> of the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Accreditation</a:t>
            </a:r>
            <a:r>
              <a:rPr lang="pl-PL" dirty="0"/>
              <a:t> </a:t>
            </a:r>
            <a:r>
              <a:rPr lang="pl-PL" dirty="0" err="1"/>
              <a:t>Committee</a:t>
            </a:r>
            <a:r>
              <a:rPr lang="pl-PL" dirty="0"/>
              <a:t> - PKA!!!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1311729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algn="just">
              <a:spcBef>
                <a:spcPts val="0"/>
              </a:spcBef>
              <a:buSzPts val="2800"/>
            </a:pPr>
            <a:r>
              <a:rPr lang="pl-PL" dirty="0"/>
              <a:t>On-</a:t>
            </a:r>
            <a:r>
              <a:rPr lang="pl-PL" dirty="0" err="1"/>
              <a:t>site</a:t>
            </a:r>
            <a:r>
              <a:rPr lang="pl-PL" dirty="0"/>
              <a:t> </a:t>
            </a:r>
            <a:r>
              <a:rPr lang="pl-PL" dirty="0" err="1"/>
              <a:t>visit</a:t>
            </a:r>
            <a:r>
              <a:rPr lang="pl-PL" dirty="0"/>
              <a:t> </a:t>
            </a:r>
            <a:r>
              <a:rPr lang="en-US" dirty="0"/>
              <a:t>in Q2 2024 at the Faculty of Management</a:t>
            </a:r>
            <a:r>
              <a:rPr lang="pl-PL" dirty="0"/>
              <a:t>;</a:t>
            </a:r>
            <a:endParaRPr lang="en-US" dirty="0"/>
          </a:p>
          <a:p>
            <a:pPr indent="-457200" algn="just">
              <a:spcBef>
                <a:spcPts val="0"/>
              </a:spcBef>
              <a:buSzPts val="2800"/>
            </a:pPr>
            <a:endParaRPr lang="pl-PL" dirty="0"/>
          </a:p>
          <a:p>
            <a:pPr indent="-457200" algn="just">
              <a:spcBef>
                <a:spcPts val="0"/>
              </a:spcBef>
              <a:buSzPts val="2800"/>
            </a:pPr>
            <a:r>
              <a:rPr lang="en-US" dirty="0"/>
              <a:t>Starting and finishing classes on time;</a:t>
            </a:r>
            <a:endParaRPr lang="pl-PL" dirty="0"/>
          </a:p>
          <a:p>
            <a:pPr indent="-457200" algn="just">
              <a:spcBef>
                <a:spcPts val="0"/>
              </a:spcBef>
              <a:buSzPts val="2800"/>
            </a:pPr>
            <a:r>
              <a:rPr lang="pl-PL" dirty="0"/>
              <a:t>T</a:t>
            </a:r>
            <a:r>
              <a:rPr lang="en-US" dirty="0" err="1"/>
              <a:t>horough</a:t>
            </a:r>
            <a:r>
              <a:rPr lang="en-US" dirty="0"/>
              <a:t> verification of learning outcomes in subjects and collection of documentation</a:t>
            </a:r>
            <a:r>
              <a:rPr lang="pl-PL" dirty="0"/>
              <a:t>;</a:t>
            </a:r>
          </a:p>
          <a:p>
            <a:pPr indent="-457200" algn="just">
              <a:spcBef>
                <a:spcPts val="0"/>
              </a:spcBef>
              <a:buSzPts val="2800"/>
            </a:pPr>
            <a:r>
              <a:rPr lang="en-US" dirty="0"/>
              <a:t>updating the employee card</a:t>
            </a:r>
            <a:r>
              <a:rPr lang="pl-PL" dirty="0"/>
              <a:t>s;</a:t>
            </a:r>
          </a:p>
          <a:p>
            <a:pPr indent="-457200" algn="just">
              <a:spcBef>
                <a:spcPts val="0"/>
              </a:spcBef>
              <a:buSzPts val="2800"/>
            </a:pPr>
            <a:r>
              <a:rPr lang="pl-PL" dirty="0"/>
              <a:t>and </a:t>
            </a:r>
            <a:r>
              <a:rPr lang="pl-PL" dirty="0" err="1"/>
              <a:t>others</a:t>
            </a:r>
            <a:r>
              <a:rPr lang="pl-PL" dirty="0"/>
              <a:t>….. </a:t>
            </a: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960C8C-83FF-404B-BA83-6B7F57475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16" y="3640147"/>
            <a:ext cx="3923071" cy="25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1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>
            <a:spLocks noGrp="1"/>
          </p:cNvSpPr>
          <p:nvPr>
            <p:ph type="ctrTitle"/>
          </p:nvPr>
        </p:nvSpPr>
        <p:spPr>
          <a:xfrm>
            <a:off x="1964873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3600"/>
            </a:pPr>
            <a:r>
              <a:rPr lang="en-US" sz="3600" dirty="0"/>
              <a:t>Thank you for your attention</a:t>
            </a:r>
            <a:endParaRPr dirty="0"/>
          </a:p>
        </p:txBody>
      </p:sp>
      <p:sp>
        <p:nvSpPr>
          <p:cNvPr id="262" name="Google Shape;262;p26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1A519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321" y="209344"/>
            <a:ext cx="881351" cy="12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85213" y="5687817"/>
            <a:ext cx="2550086" cy="132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6"/>
          <p:cNvSpPr txBox="1"/>
          <p:nvPr/>
        </p:nvSpPr>
        <p:spPr>
          <a:xfrm>
            <a:off x="4495729" y="3754079"/>
            <a:ext cx="408228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Joanna Zimmer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pl-P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Vice Dean for </a:t>
            </a:r>
            <a:r>
              <a:rPr lang="pl-PL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pl-P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Pok. 4.21 B-4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Tel. + 723 033 048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t="11400" r="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 extrusionOk="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0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95503" y="868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800"/>
            </a:pPr>
            <a:r>
              <a:rPr lang="pl-PL" sz="4800" dirty="0"/>
              <a:t>DIDACTIC MEETING</a:t>
            </a:r>
            <a:br>
              <a:rPr lang="pl-PL" sz="4800" dirty="0"/>
            </a:br>
            <a:r>
              <a:rPr lang="pl-PL" sz="4800" dirty="0"/>
              <a:t>FACULTY OF MANAGEMENT</a:t>
            </a:r>
            <a:endParaRPr sz="28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2095503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 err="1"/>
              <a:t>Summer</a:t>
            </a:r>
            <a:r>
              <a:rPr lang="pl-PL" dirty="0"/>
              <a:t> </a:t>
            </a:r>
            <a:r>
              <a:rPr lang="pl-PL" dirty="0" err="1"/>
              <a:t>semester</a:t>
            </a:r>
            <a:r>
              <a:rPr lang="pl-PL" dirty="0"/>
              <a:t> 2023/2024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dirty="0"/>
              <a:t>23.02.2024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The </a:t>
            </a:r>
            <a:r>
              <a:rPr lang="pl-PL" dirty="0" err="1"/>
              <a:t>Academic</a:t>
            </a:r>
            <a:r>
              <a:rPr lang="pl-PL" dirty="0"/>
              <a:t> </a:t>
            </a:r>
            <a:r>
              <a:rPr lang="pl-PL" dirty="0" err="1"/>
              <a:t>Calendar</a:t>
            </a:r>
            <a:r>
              <a:rPr lang="pl-PL" dirty="0"/>
              <a:t> – </a:t>
            </a:r>
            <a:r>
              <a:rPr lang="pl-PL" dirty="0" err="1"/>
              <a:t>Summer</a:t>
            </a:r>
            <a:r>
              <a:rPr lang="pl-PL" dirty="0"/>
              <a:t> </a:t>
            </a:r>
            <a:r>
              <a:rPr lang="pl-PL" dirty="0" err="1"/>
              <a:t>Semester</a:t>
            </a:r>
            <a:r>
              <a:rPr lang="pl-PL" dirty="0"/>
              <a:t> 2023/2024</a:t>
            </a:r>
            <a:endParaRPr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2AFCE72B-B143-1949-1C6A-ECD7E6E690D8}"/>
              </a:ext>
            </a:extLst>
          </p:cNvPr>
          <p:cNvGrpSpPr/>
          <p:nvPr/>
        </p:nvGrpSpPr>
        <p:grpSpPr>
          <a:xfrm>
            <a:off x="1233071" y="1798590"/>
            <a:ext cx="10221510" cy="4246017"/>
            <a:chOff x="1311729" y="1926410"/>
            <a:chExt cx="10221510" cy="4246017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9B5C9027-9933-25D6-19F3-C6A9A745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1729" y="1926410"/>
              <a:ext cx="10221510" cy="4246017"/>
            </a:xfrm>
            <a:prstGeom prst="rect">
              <a:avLst/>
            </a:prstGeom>
          </p:spPr>
        </p:pic>
        <p:sp>
          <p:nvSpPr>
            <p:cNvPr id="102" name="Google Shape;102;p3"/>
            <p:cNvSpPr/>
            <p:nvPr/>
          </p:nvSpPr>
          <p:spPr>
            <a:xfrm>
              <a:off x="2693788" y="3429001"/>
              <a:ext cx="418289" cy="1290484"/>
            </a:xfrm>
            <a:prstGeom prst="rect">
              <a:avLst/>
            </a:prstGeom>
            <a:noFill/>
            <a:ln w="133350" cap="flat" cmpd="sng">
              <a:solidFill>
                <a:srgbClr val="FFFF00">
                  <a:alpha val="31764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02;p3">
              <a:extLst>
                <a:ext uri="{FF2B5EF4-FFF2-40B4-BE49-F238E27FC236}">
                  <a16:creationId xmlns:a16="http://schemas.microsoft.com/office/drawing/2014/main" id="{19187BE8-990A-2AB4-0BF7-E12729ADDCA2}"/>
                </a:ext>
              </a:extLst>
            </p:cNvPr>
            <p:cNvSpPr/>
            <p:nvPr/>
          </p:nvSpPr>
          <p:spPr>
            <a:xfrm>
              <a:off x="3209982" y="2657169"/>
              <a:ext cx="418289" cy="771831"/>
            </a:xfrm>
            <a:prstGeom prst="rect">
              <a:avLst/>
            </a:prstGeom>
            <a:noFill/>
            <a:ln w="133350" cap="flat" cmpd="sng">
              <a:solidFill>
                <a:srgbClr val="FFFF00">
                  <a:alpha val="31764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Organization of the </a:t>
            </a:r>
            <a:r>
              <a:rPr lang="pl-PL" dirty="0" err="1"/>
              <a:t>summer</a:t>
            </a:r>
            <a:r>
              <a:rPr lang="en-US" dirty="0"/>
              <a:t> semester </a:t>
            </a:r>
            <a:r>
              <a:rPr lang="pl-PL" dirty="0"/>
              <a:t>2023/2024</a:t>
            </a:r>
            <a:endParaRPr dirty="0"/>
          </a:p>
        </p:txBody>
      </p:sp>
      <p:sp>
        <p:nvSpPr>
          <p:cNvPr id="4" name="Google Shape;95;p2">
            <a:extLst>
              <a:ext uri="{FF2B5EF4-FFF2-40B4-BE49-F238E27FC236}">
                <a16:creationId xmlns:a16="http://schemas.microsoft.com/office/drawing/2014/main" id="{9B44298F-4623-46E6-AAF8-FF296CFA7996}"/>
              </a:ext>
            </a:extLst>
          </p:cNvPr>
          <p:cNvSpPr txBox="1">
            <a:spLocks/>
          </p:cNvSpPr>
          <p:nvPr/>
        </p:nvSpPr>
        <p:spPr>
          <a:xfrm>
            <a:off x="1453055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2400"/>
              <a:buFont typeface="Arial"/>
              <a:buNone/>
            </a:pPr>
            <a:r>
              <a:rPr lang="en-US" sz="2400" dirty="0"/>
              <a:t>Organized classes start on </a:t>
            </a:r>
            <a:r>
              <a:rPr lang="pl-PL" sz="2400" u="sng" dirty="0"/>
              <a:t>28th</a:t>
            </a:r>
            <a:r>
              <a:rPr lang="en-US" sz="2400" u="sng" dirty="0"/>
              <a:t> </a:t>
            </a:r>
            <a:r>
              <a:rPr lang="pl-PL" sz="2400" u="sng" dirty="0"/>
              <a:t>of </a:t>
            </a:r>
            <a:r>
              <a:rPr lang="pl-PL" sz="2400" u="sng" dirty="0" err="1"/>
              <a:t>February</a:t>
            </a:r>
            <a:r>
              <a:rPr lang="en-US" sz="2400" u="sng" dirty="0"/>
              <a:t> 202</a:t>
            </a:r>
            <a:r>
              <a:rPr lang="pl-PL" sz="2400" u="sng" dirty="0"/>
              <a:t>4</a:t>
            </a:r>
            <a:r>
              <a:rPr lang="en-US" sz="2400" u="sng" dirty="0"/>
              <a:t> </a:t>
            </a:r>
            <a:r>
              <a:rPr lang="en-US" sz="2400" dirty="0"/>
              <a:t>with an </a:t>
            </a:r>
            <a:r>
              <a:rPr lang="pl-PL" sz="2400" dirty="0" err="1"/>
              <a:t>even</a:t>
            </a:r>
            <a:r>
              <a:rPr lang="en-US" sz="2400" dirty="0"/>
              <a:t> week and run for 15 weeks (</a:t>
            </a:r>
            <a:r>
              <a:rPr lang="pl-PL" sz="2400" dirty="0"/>
              <a:t>8 </a:t>
            </a:r>
            <a:r>
              <a:rPr lang="en-US" sz="2400" dirty="0"/>
              <a:t>odd and </a:t>
            </a:r>
            <a:r>
              <a:rPr lang="pl-PL" sz="2400" dirty="0"/>
              <a:t>7</a:t>
            </a:r>
            <a:r>
              <a:rPr lang="en-US" sz="2400" dirty="0"/>
              <a:t> even numbered weeks) until </a:t>
            </a:r>
            <a:r>
              <a:rPr lang="pl-PL" sz="2400" dirty="0"/>
              <a:t>30th</a:t>
            </a:r>
            <a:r>
              <a:rPr lang="en-US" sz="2400" dirty="0"/>
              <a:t> </a:t>
            </a:r>
            <a:r>
              <a:rPr lang="pl-PL" sz="2400" dirty="0"/>
              <a:t>of </a:t>
            </a:r>
            <a:r>
              <a:rPr lang="pl-PL" sz="2400" dirty="0" err="1"/>
              <a:t>September</a:t>
            </a:r>
            <a:r>
              <a:rPr lang="en-US" sz="2400" dirty="0"/>
              <a:t> 202</a:t>
            </a:r>
            <a:r>
              <a:rPr lang="pl-PL" sz="2400" dirty="0"/>
              <a:t>4</a:t>
            </a:r>
            <a:r>
              <a:rPr lang="en-US" sz="2400" dirty="0"/>
              <a:t>. </a:t>
            </a:r>
            <a:endParaRPr lang="en-US" dirty="0"/>
          </a:p>
          <a:p>
            <a:pPr marL="0" indent="0">
              <a:buClr>
                <a:srgbClr val="2F5496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2F5496"/>
                </a:solidFill>
              </a:rPr>
              <a:t>CHANGE</a:t>
            </a:r>
            <a:r>
              <a:rPr lang="pl-PL" sz="2400" dirty="0">
                <a:solidFill>
                  <a:srgbClr val="2F5496"/>
                </a:solidFill>
              </a:rPr>
              <a:t>S</a:t>
            </a:r>
            <a:r>
              <a:rPr lang="en-US" sz="2400" dirty="0">
                <a:solidFill>
                  <a:srgbClr val="2F5496"/>
                </a:solidFill>
              </a:rPr>
              <a:t>:</a:t>
            </a:r>
            <a:r>
              <a:rPr lang="en-US" sz="2400" dirty="0"/>
              <a:t> from -</a:t>
            </a:r>
            <a:r>
              <a:rPr lang="pl-PL" sz="2400" dirty="0"/>
              <a:t>28</a:t>
            </a:r>
            <a:r>
              <a:rPr lang="en-US" sz="2400" dirty="0"/>
              <a:t>.</a:t>
            </a:r>
            <a:r>
              <a:rPr lang="pl-PL" sz="2400" dirty="0"/>
              <a:t>02</a:t>
            </a:r>
            <a:r>
              <a:rPr lang="en-US" sz="2400" dirty="0"/>
              <a:t>.202</a:t>
            </a:r>
            <a:r>
              <a:rPr lang="pl-PL" sz="2400" dirty="0"/>
              <a:t>4 to 5.02.2024</a:t>
            </a:r>
            <a:r>
              <a:rPr lang="en-US" sz="2400" dirty="0"/>
              <a:t>:</a:t>
            </a:r>
            <a:endParaRPr lang="en-US" dirty="0"/>
          </a:p>
          <a:p>
            <a:pPr marL="0" indent="0">
              <a:buSzPts val="2400"/>
              <a:buFont typeface="Arial"/>
              <a:buNone/>
            </a:pPr>
            <a:r>
              <a:rPr lang="en-US" sz="2400" dirty="0"/>
              <a:t>	 </a:t>
            </a:r>
            <a:r>
              <a:rPr lang="en-US" sz="2400" b="1" dirty="0">
                <a:solidFill>
                  <a:schemeClr val="tx1"/>
                </a:solidFill>
              </a:rPr>
              <a:t>groups from odd weeks have only the first hour of class,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SzPts val="2400"/>
              <a:buFont typeface="Arial"/>
              <a:buNone/>
            </a:pPr>
            <a:r>
              <a:rPr lang="en-US" sz="2400" b="1" dirty="0">
                <a:solidFill>
                  <a:schemeClr val="tx1"/>
                </a:solidFill>
              </a:rPr>
              <a:t>	 groups from even weeks have only the second hour of class.</a:t>
            </a:r>
            <a:endParaRPr lang="pl-PL" sz="2400" b="1" dirty="0">
              <a:solidFill>
                <a:schemeClr val="tx1"/>
              </a:solidFill>
            </a:endParaRPr>
          </a:p>
          <a:p>
            <a:pPr marL="0" indent="0">
              <a:buSzPts val="2400"/>
              <a:buFont typeface="Arial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SzPts val="2400"/>
              <a:buFont typeface="Arial"/>
              <a:buNone/>
            </a:pPr>
            <a:r>
              <a:rPr lang="en-US" sz="2400" dirty="0"/>
              <a:t>The examination session lasts 13 working days and runs from 26 June 2024 to 13 July 2024, plus three Saturdays (29 June, 6 July, 13 July 2024).</a:t>
            </a:r>
            <a:endParaRPr lang="pl-PL" sz="2400" dirty="0"/>
          </a:p>
          <a:p>
            <a:pPr marL="0" indent="0">
              <a:buSzPts val="24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 err="1"/>
              <a:t>Mode</a:t>
            </a:r>
            <a:r>
              <a:rPr lang="pl-PL" dirty="0"/>
              <a:t> of </a:t>
            </a:r>
            <a:r>
              <a:rPr lang="pl-PL" dirty="0" err="1"/>
              <a:t>work</a:t>
            </a:r>
            <a:r>
              <a:rPr lang="pl-PL" dirty="0"/>
              <a:t> in the </a:t>
            </a:r>
            <a:r>
              <a:rPr lang="pl-PL" dirty="0" err="1"/>
              <a:t>summer</a:t>
            </a:r>
            <a:r>
              <a:rPr lang="pl-PL" dirty="0"/>
              <a:t> </a:t>
            </a:r>
            <a:r>
              <a:rPr lang="pl-PL" dirty="0" err="1"/>
              <a:t>semester</a:t>
            </a:r>
            <a:r>
              <a:rPr lang="pl-PL" dirty="0"/>
              <a:t>	</a:t>
            </a:r>
            <a:endParaRPr dirty="0"/>
          </a:p>
        </p:txBody>
      </p:sp>
      <p:sp>
        <p:nvSpPr>
          <p:cNvPr id="4" name="Google Shape;114;p5">
            <a:extLst>
              <a:ext uri="{FF2B5EF4-FFF2-40B4-BE49-F238E27FC236}">
                <a16:creationId xmlns:a16="http://schemas.microsoft.com/office/drawing/2014/main" id="{3EC74BE1-0703-4937-B067-056E3310EAB2}"/>
              </a:ext>
            </a:extLst>
          </p:cNvPr>
          <p:cNvSpPr txBox="1">
            <a:spLocks/>
          </p:cNvSpPr>
          <p:nvPr/>
        </p:nvSpPr>
        <p:spPr>
          <a:xfrm>
            <a:off x="1296739" y="1825651"/>
            <a:ext cx="10515600" cy="416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SzPts val="2800"/>
              <a:buNone/>
            </a:pPr>
            <a:r>
              <a:rPr lang="en-US" dirty="0"/>
              <a:t>All classes in the summer semester 2023/2024 are </a:t>
            </a:r>
            <a:r>
              <a:rPr lang="pl-PL" dirty="0" err="1"/>
              <a:t>going</a:t>
            </a:r>
            <a:r>
              <a:rPr lang="pl-PL" dirty="0"/>
              <a:t> to be </a:t>
            </a:r>
            <a:r>
              <a:rPr lang="pl-PL" dirty="0" err="1"/>
              <a:t>organized</a:t>
            </a:r>
            <a:r>
              <a:rPr lang="pl-PL" dirty="0"/>
              <a:t> in F2F </a:t>
            </a:r>
            <a:r>
              <a:rPr lang="pl-PL" dirty="0" err="1"/>
              <a:t>mode</a:t>
            </a:r>
            <a:r>
              <a:rPr lang="en-US" dirty="0"/>
              <a:t> </a:t>
            </a:r>
            <a:r>
              <a:rPr lang="pl-PL" dirty="0"/>
              <a:t>(in campus).</a:t>
            </a:r>
          </a:p>
          <a:p>
            <a:pPr marL="0" indent="0" algn="just">
              <a:spcBef>
                <a:spcPts val="0"/>
              </a:spcBef>
              <a:buSzPts val="2800"/>
              <a:buNone/>
            </a:pPr>
            <a:endParaRPr lang="pl-PL" dirty="0"/>
          </a:p>
          <a:p>
            <a:pPr marL="0" indent="0" algn="just">
              <a:spcBef>
                <a:spcPts val="0"/>
              </a:spcBef>
              <a:buSzPts val="2800"/>
              <a:buNone/>
            </a:pPr>
            <a:r>
              <a:rPr lang="en-US" dirty="0"/>
              <a:t>Exceptions to this are subjects whose remote mode of implementation is due to the curriculum or students' request before the beginning of the semester (with the approval of the lecturers). </a:t>
            </a:r>
            <a:endParaRPr lang="pl-PL" dirty="0"/>
          </a:p>
          <a:p>
            <a:pPr marL="0" indent="0" algn="just">
              <a:spcBef>
                <a:spcPts val="0"/>
              </a:spcBef>
              <a:buSzPts val="2800"/>
              <a:buNone/>
            </a:pPr>
            <a:endParaRPr lang="pl-PL" dirty="0"/>
          </a:p>
          <a:p>
            <a:pPr marL="0" indent="0" algn="just">
              <a:spcBef>
                <a:spcPts val="0"/>
              </a:spcBef>
              <a:buSzPts val="2800"/>
              <a:buNone/>
            </a:pPr>
            <a:r>
              <a:rPr lang="en-US" dirty="0"/>
              <a:t>All</a:t>
            </a:r>
            <a:r>
              <a:rPr lang="pl-PL" dirty="0"/>
              <a:t> </a:t>
            </a:r>
            <a:r>
              <a:rPr lang="pl-PL" dirty="0" err="1"/>
              <a:t>scheduled</a:t>
            </a:r>
            <a:r>
              <a:rPr lang="pl-PL" dirty="0"/>
              <a:t> </a:t>
            </a:r>
            <a:r>
              <a:rPr lang="en-US" dirty="0"/>
              <a:t>classes must be completed</a:t>
            </a:r>
            <a:r>
              <a:rPr lang="pl-PL" dirty="0"/>
              <a:t>. In </a:t>
            </a:r>
            <a:r>
              <a:rPr lang="pl-PL" dirty="0" err="1"/>
              <a:t>case</a:t>
            </a:r>
            <a:r>
              <a:rPr lang="pl-PL" dirty="0"/>
              <a:t> of </a:t>
            </a:r>
            <a:r>
              <a:rPr lang="pl-PL" dirty="0" err="1"/>
              <a:t>justified</a:t>
            </a:r>
            <a:r>
              <a:rPr lang="pl-PL" dirty="0"/>
              <a:t> </a:t>
            </a:r>
            <a:r>
              <a:rPr lang="pl-PL" dirty="0" err="1"/>
              <a:t>absence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options</a:t>
            </a:r>
            <a:r>
              <a:rPr lang="en-US" dirty="0"/>
              <a:t>: </a:t>
            </a:r>
            <a:endParaRPr lang="pl-PL" dirty="0"/>
          </a:p>
          <a:p>
            <a:pPr indent="-457200" algn="just">
              <a:spcBef>
                <a:spcPts val="0"/>
              </a:spcBef>
              <a:buSzPts val="2800"/>
            </a:pPr>
            <a:r>
              <a:rPr lang="en-US" dirty="0"/>
              <a:t>Conducting the class at a different time</a:t>
            </a:r>
            <a:r>
              <a:rPr lang="pl-PL" dirty="0"/>
              <a:t> (</a:t>
            </a:r>
            <a:r>
              <a:rPr lang="pl-PL" dirty="0" err="1"/>
              <a:t>agreement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date</a:t>
            </a:r>
            <a:r>
              <a:rPr lang="pl-PL" dirty="0"/>
              <a:t> with </a:t>
            </a:r>
            <a:r>
              <a:rPr lang="pl-PL" dirty="0" err="1"/>
              <a:t>students</a:t>
            </a:r>
            <a:r>
              <a:rPr lang="pl-PL" dirty="0"/>
              <a:t>).</a:t>
            </a:r>
          </a:p>
          <a:p>
            <a:pPr indent="-457200" algn="just">
              <a:spcBef>
                <a:spcPts val="0"/>
              </a:spcBef>
              <a:buSzPts val="2800"/>
            </a:pPr>
            <a:r>
              <a:rPr lang="en-US" dirty="0"/>
              <a:t>Conducting the class on the </a:t>
            </a:r>
            <a:r>
              <a:rPr lang="pl-PL" dirty="0" err="1"/>
              <a:t>shceduled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</a:t>
            </a:r>
            <a:r>
              <a:rPr lang="en-US" dirty="0"/>
              <a:t>by another teacher</a:t>
            </a:r>
            <a:r>
              <a:rPr lang="pl-PL" dirty="0"/>
              <a:t> (</a:t>
            </a:r>
            <a:r>
              <a:rPr lang="pl-PL" dirty="0" err="1"/>
              <a:t>instead</a:t>
            </a:r>
            <a:r>
              <a:rPr lang="pl-PL" dirty="0"/>
              <a:t>).</a:t>
            </a:r>
          </a:p>
          <a:p>
            <a:pPr marL="0" indent="0" algn="just">
              <a:spcBef>
                <a:spcPts val="0"/>
              </a:spcBef>
              <a:buSzPts val="2800"/>
              <a:buNone/>
            </a:pPr>
            <a:endParaRPr lang="pl-PL" dirty="0"/>
          </a:p>
          <a:p>
            <a:pPr marL="0" indent="0" algn="just">
              <a:spcBef>
                <a:spcPts val="0"/>
              </a:spcBef>
              <a:buSzPts val="2800"/>
              <a:buNone/>
            </a:pPr>
            <a:r>
              <a:rPr lang="en-US" b="1" dirty="0"/>
              <a:t>Regular reporting of absences and substitutions, including sick leave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</a:t>
            </a:r>
            <a:r>
              <a:rPr lang="pl-PL" b="1" dirty="0" err="1"/>
              <a:t>requested</a:t>
            </a:r>
            <a:r>
              <a:rPr lang="pl-PL" b="1" dirty="0"/>
              <a:t> </a:t>
            </a:r>
            <a:r>
              <a:rPr lang="en-US" b="1" dirty="0"/>
              <a:t> to the </a:t>
            </a:r>
            <a:r>
              <a:rPr lang="pl-PL" b="1" dirty="0" err="1"/>
              <a:t>Head</a:t>
            </a:r>
            <a:r>
              <a:rPr lang="pl-PL" b="1" dirty="0"/>
              <a:t> of </a:t>
            </a:r>
            <a:r>
              <a:rPr lang="en-US" b="1" dirty="0"/>
              <a:t>Department!</a:t>
            </a:r>
            <a:endParaRPr lang="pl-PL" b="1" dirty="0"/>
          </a:p>
          <a:p>
            <a:pPr marL="0" indent="0" algn="just">
              <a:spcBef>
                <a:spcPts val="0"/>
              </a:spcBef>
              <a:buSzPts val="2800"/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194"/>
              </a:buClr>
              <a:buSzPts val="4400"/>
              <a:buFont typeface="Calibri"/>
              <a:buNone/>
            </a:pP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mode</a:t>
            </a:r>
            <a:r>
              <a:rPr lang="pl-PL" dirty="0"/>
              <a:t> - USOS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4E9B6CA-5741-4509-A321-4FC308F04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617" y="59578"/>
            <a:ext cx="3473712" cy="178292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96F9D22-07C5-446F-8D1A-707283277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520930"/>
              </p:ext>
            </p:extLst>
          </p:nvPr>
        </p:nvGraphicFramePr>
        <p:xfrm>
          <a:off x="1046258" y="1882877"/>
          <a:ext cx="10697497" cy="473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391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Organization of the first classes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1311729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>
              <a:spcBef>
                <a:spcPts val="0"/>
              </a:spcBef>
              <a:buSzPts val="2800"/>
              <a:buNone/>
            </a:pPr>
            <a:r>
              <a:rPr lang="en-US" sz="2000" dirty="0"/>
              <a:t>In accordance with the Study Regulations (par. 16, </a:t>
            </a:r>
            <a:r>
              <a:rPr lang="en-US" sz="2000" dirty="0" err="1"/>
              <a:t>ust</a:t>
            </a:r>
            <a:r>
              <a:rPr lang="en-US" sz="2000" dirty="0"/>
              <a:t>. 4):</a:t>
            </a:r>
          </a:p>
          <a:p>
            <a:pPr marL="0" lvl="0" indent="0" algn="just">
              <a:spcBef>
                <a:spcPts val="0"/>
              </a:spcBef>
              <a:buSzPts val="2800"/>
              <a:buNone/>
            </a:pPr>
            <a:endParaRPr lang="en-US" sz="2000" dirty="0"/>
          </a:p>
          <a:p>
            <a:pPr marL="0" lvl="0" indent="0" algn="just">
              <a:spcBef>
                <a:spcPts val="0"/>
              </a:spcBef>
              <a:buSzPts val="2800"/>
              <a:buNone/>
            </a:pPr>
            <a:r>
              <a:rPr lang="en-US" sz="2000" dirty="0"/>
              <a:t>The course facilitator shall, during the first class of the semester (teaching period), inform the students about: </a:t>
            </a:r>
          </a:p>
          <a:p>
            <a:pPr indent="-457200" algn="just">
              <a:spcBef>
                <a:spcPts val="0"/>
              </a:spcBef>
              <a:buSzPts val="2800"/>
            </a:pPr>
            <a:r>
              <a:rPr lang="en-US" sz="2000" dirty="0"/>
              <a:t>detailed </a:t>
            </a:r>
            <a:r>
              <a:rPr lang="en-US" sz="2000" b="1" dirty="0"/>
              <a:t>rules for passing </a:t>
            </a:r>
            <a:r>
              <a:rPr lang="en-US" sz="2000" dirty="0"/>
              <a:t>the course, </a:t>
            </a:r>
          </a:p>
          <a:p>
            <a:pPr indent="-457200" algn="just">
              <a:spcBef>
                <a:spcPts val="0"/>
              </a:spcBef>
              <a:buSzPts val="2800"/>
            </a:pPr>
            <a:r>
              <a:rPr lang="en-US" sz="2000" dirty="0"/>
              <a:t>rules on attendance, including the limit of allowed absences from classes, </a:t>
            </a:r>
            <a:r>
              <a:rPr lang="en-US" sz="2000" b="1" dirty="0"/>
              <a:t>the procedure for excusing absences</a:t>
            </a:r>
            <a:r>
              <a:rPr lang="en-US" sz="2000" dirty="0"/>
              <a:t>, and the way in which absences are made up, subject to the rules laid down in sec. 8, </a:t>
            </a:r>
          </a:p>
          <a:p>
            <a:pPr indent="-457200" algn="just">
              <a:spcBef>
                <a:spcPts val="0"/>
              </a:spcBef>
              <a:buSzPts val="2800"/>
            </a:pPr>
            <a:r>
              <a:rPr lang="en-US" sz="2000" dirty="0"/>
              <a:t>the forms, manner and </a:t>
            </a:r>
            <a:r>
              <a:rPr lang="en-US" sz="2000" b="1" dirty="0"/>
              <a:t>rules for the validation of achievements of learning outcomes</a:t>
            </a:r>
            <a:r>
              <a:rPr lang="en-US" sz="2000" dirty="0"/>
              <a:t>, including possible conditions for admission to examinations, </a:t>
            </a:r>
          </a:p>
          <a:p>
            <a:pPr indent="-457200" algn="just">
              <a:spcBef>
                <a:spcPts val="0"/>
              </a:spcBef>
              <a:buSzPts val="2800"/>
            </a:pPr>
            <a:r>
              <a:rPr lang="en-US" sz="2000" b="1" dirty="0"/>
              <a:t>rules for communicating about grades </a:t>
            </a:r>
          </a:p>
          <a:p>
            <a:pPr indent="-457200" algn="just">
              <a:spcBef>
                <a:spcPts val="0"/>
              </a:spcBef>
              <a:buSzPts val="2800"/>
            </a:pPr>
            <a:r>
              <a:rPr lang="en-US" sz="2000" b="1" dirty="0"/>
              <a:t>Scheduled office hours for students</a:t>
            </a:r>
            <a:r>
              <a:rPr lang="en-US" sz="2000" dirty="0"/>
              <a:t>, (delivery of information about scheduled office hours is requested – Head of Department – deadline the end of 2nd week of semester)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1380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EFFFD042-9E88-30B0-1BC0-89BF8E690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>
            <a:extLst>
              <a:ext uri="{FF2B5EF4-FFF2-40B4-BE49-F238E27FC236}">
                <a16:creationId xmlns:a16="http://schemas.microsoft.com/office/drawing/2014/main" id="{777DD8AB-2A05-6090-20EB-7489B7C7C6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Schedule of </a:t>
            </a:r>
            <a:r>
              <a:rPr lang="pl-PL" dirty="0" err="1"/>
              <a:t>educational</a:t>
            </a:r>
            <a:r>
              <a:rPr lang="pl-PL" dirty="0"/>
              <a:t> (</a:t>
            </a:r>
            <a:r>
              <a:rPr lang="pl-PL" dirty="0" err="1"/>
              <a:t>supporting</a:t>
            </a:r>
            <a:r>
              <a:rPr lang="pl-PL" dirty="0"/>
              <a:t>) </a:t>
            </a:r>
            <a:r>
              <a:rPr lang="pl-PL" dirty="0" err="1"/>
              <a:t>activities</a:t>
            </a:r>
            <a:r>
              <a:rPr lang="pl-PL" dirty="0"/>
              <a:t> for </a:t>
            </a:r>
            <a:r>
              <a:rPr lang="pl-PL" dirty="0" err="1"/>
              <a:t>summer</a:t>
            </a:r>
            <a:r>
              <a:rPr lang="pl-PL" dirty="0"/>
              <a:t> </a:t>
            </a:r>
            <a:r>
              <a:rPr lang="pl-PL" dirty="0" err="1"/>
              <a:t>semester</a:t>
            </a:r>
            <a:r>
              <a:rPr lang="pl-PL" dirty="0"/>
              <a:t> 2023/2024</a:t>
            </a:r>
            <a:endParaRPr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821ECB-23EE-4267-F5CD-E59390EAF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715284"/>
              </p:ext>
            </p:extLst>
          </p:nvPr>
        </p:nvGraphicFramePr>
        <p:xfrm>
          <a:off x="1129832" y="1753727"/>
          <a:ext cx="10697497" cy="473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618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Didactic schedule – </a:t>
            </a:r>
            <a:r>
              <a:rPr lang="pl-PL" dirty="0" err="1"/>
              <a:t>summer</a:t>
            </a:r>
            <a:r>
              <a:rPr lang="en-US" dirty="0"/>
              <a:t> semester 2023/2024</a:t>
            </a:r>
            <a:endParaRPr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343B87-B248-4EA2-AD53-1CB838C64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425676"/>
              </p:ext>
            </p:extLst>
          </p:nvPr>
        </p:nvGraphicFramePr>
        <p:xfrm>
          <a:off x="-589936" y="1690688"/>
          <a:ext cx="9832259" cy="450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20CD19C7-4F7A-40DB-AA40-792FCA8B139E}"/>
              </a:ext>
            </a:extLst>
          </p:cNvPr>
          <p:cNvSpPr/>
          <p:nvPr/>
        </p:nvSpPr>
        <p:spPr>
          <a:xfrm>
            <a:off x="7579793" y="2854478"/>
            <a:ext cx="4247536" cy="231283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accordance with the Study Regulations, § 20 p. 7. </a:t>
            </a:r>
          </a:p>
          <a:p>
            <a:pPr algn="ctr"/>
            <a:r>
              <a:rPr lang="en-US" dirty="0"/>
              <a:t>"After the grade has been issued in the information and communication system, the student may </a:t>
            </a:r>
            <a:r>
              <a:rPr lang="en-US" b="1" dirty="0"/>
              <a:t>confirm or, within two working days of its issue, submit a complaint </a:t>
            </a:r>
            <a:r>
              <a:rPr lang="en-US" dirty="0"/>
              <a:t>to the coordinator. The coordinator shall, within two working days of the complaint, correct the grade, if any." </a:t>
            </a:r>
          </a:p>
        </p:txBody>
      </p:sp>
    </p:spTree>
    <p:extLst>
      <p:ext uri="{BB962C8B-B14F-4D97-AF65-F5344CB8AC3E}">
        <p14:creationId xmlns:p14="http://schemas.microsoft.com/office/powerpoint/2010/main" val="16912454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1278</Words>
  <Application>Microsoft Office PowerPoint</Application>
  <PresentationFormat>Widescreen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Motyw pakietu Office</vt:lpstr>
      <vt:lpstr>PowerPoint Presentation</vt:lpstr>
      <vt:lpstr>DIDACTIC MEETING FACULTY OF MANAGEMENT</vt:lpstr>
      <vt:lpstr>The Academic Calendar – Summer Semester 2023/2024</vt:lpstr>
      <vt:lpstr>Organization of the summer semester 2023/2024</vt:lpstr>
      <vt:lpstr>Mode of work in the summer semester </vt:lpstr>
      <vt:lpstr>Work mode - USOS</vt:lpstr>
      <vt:lpstr>Organization of the first classes</vt:lpstr>
      <vt:lpstr>Schedule of educational (supporting) activities for summer semester 2023/2024</vt:lpstr>
      <vt:lpstr>Didactic schedule – summer semester 2023/2024</vt:lpstr>
      <vt:lpstr>Office hours for students</vt:lpstr>
      <vt:lpstr>Diploma theses - calculation hours</vt:lpstr>
      <vt:lpstr>Process for submitting a thesis subject</vt:lpstr>
      <vt:lpstr>Differences between diploma theses</vt:lpstr>
      <vt:lpstr>On-site visit of the Polish Accreditation Committee - PKA!!!</vt:lpstr>
      <vt:lpstr>Thank you for your attention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DYDAKTYCZNE</dc:title>
  <dc:creator>Katarzyna Tworek</dc:creator>
  <cp:lastModifiedBy>mariusz.mazurkiewicz@pwr.edu.pl</cp:lastModifiedBy>
  <cp:revision>123</cp:revision>
  <dcterms:created xsi:type="dcterms:W3CDTF">2021-04-14T12:14:28Z</dcterms:created>
  <dcterms:modified xsi:type="dcterms:W3CDTF">2024-02-22T23:35:45Z</dcterms:modified>
</cp:coreProperties>
</file>